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82" r:id="rId5"/>
  </p:sldMasterIdLst>
  <p:notesMasterIdLst>
    <p:notesMasterId r:id="rId32"/>
  </p:notesMasterIdLst>
  <p:handoutMasterIdLst>
    <p:handoutMasterId r:id="rId33"/>
  </p:handoutMasterIdLst>
  <p:sldIdLst>
    <p:sldId id="3502" r:id="rId6"/>
    <p:sldId id="3504" r:id="rId7"/>
    <p:sldId id="3503" r:id="rId8"/>
    <p:sldId id="3464" r:id="rId9"/>
    <p:sldId id="3599" r:id="rId10"/>
    <p:sldId id="3600" r:id="rId11"/>
    <p:sldId id="3601" r:id="rId12"/>
    <p:sldId id="3587" r:id="rId13"/>
    <p:sldId id="3593" r:id="rId14"/>
    <p:sldId id="3538" r:id="rId15"/>
    <p:sldId id="293" r:id="rId16"/>
    <p:sldId id="3590" r:id="rId17"/>
    <p:sldId id="3540" r:id="rId18"/>
    <p:sldId id="3544" r:id="rId19"/>
    <p:sldId id="3485" r:id="rId20"/>
    <p:sldId id="3555" r:id="rId21"/>
    <p:sldId id="3598" r:id="rId22"/>
    <p:sldId id="3577" r:id="rId23"/>
    <p:sldId id="3517" r:id="rId24"/>
    <p:sldId id="3609" r:id="rId25"/>
    <p:sldId id="3597" r:id="rId26"/>
    <p:sldId id="3559" r:id="rId27"/>
    <p:sldId id="3565" r:id="rId28"/>
    <p:sldId id="3562" r:id="rId29"/>
    <p:sldId id="3568" r:id="rId30"/>
    <p:sldId id="3500" r:id="rId31"/>
  </p:sldIdLst>
  <p:sldSz cx="12192000" cy="6858000"/>
  <p:notesSz cx="7104063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lide Opening Call02" id="{9A7FD3BE-E1F9-144E-85AC-BDA8C679DDA7}">
          <p14:sldIdLst>
            <p14:sldId id="3502"/>
            <p14:sldId id="3504"/>
            <p14:sldId id="3503"/>
          </p14:sldIdLst>
        </p14:section>
        <p14:section name="Mission ISE" id="{39E4BE35-2ADA-4716-8A1C-F75B12290207}">
          <p14:sldIdLst>
            <p14:sldId id="3464"/>
          </p14:sldIdLst>
        </p14:section>
        <p14:section name="Mission scope" id="{9AA95FF5-5082-47A1-9AAF-9ED5168342E8}">
          <p14:sldIdLst>
            <p14:sldId id="3599"/>
            <p14:sldId id="3600"/>
            <p14:sldId id="3601"/>
          </p14:sldIdLst>
        </p14:section>
        <p14:section name="Projects specificties" id="{C8D7A900-C690-4633-AA71-BD194A6E79F1}">
          <p14:sldIdLst>
            <p14:sldId id="3587"/>
            <p14:sldId id="3593"/>
            <p14:sldId id="3538"/>
            <p14:sldId id="293"/>
            <p14:sldId id="3590"/>
            <p14:sldId id="3540"/>
            <p14:sldId id="3544"/>
            <p14:sldId id="3485"/>
            <p14:sldId id="3555"/>
            <p14:sldId id="3598"/>
            <p14:sldId id="3577"/>
            <p14:sldId id="3517"/>
            <p14:sldId id="3609"/>
            <p14:sldId id="3597"/>
            <p14:sldId id="3559"/>
            <p14:sldId id="3565"/>
            <p14:sldId id="3562"/>
            <p14:sldId id="3568"/>
          </p14:sldIdLst>
        </p14:section>
        <p14:section name="Closing" id="{A9690ABB-B080-4581-B0D3-D22842111EF5}">
          <p14:sldIdLst>
            <p14:sldId id="350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139" userDrawn="1">
          <p15:clr>
            <a:srgbClr val="A4A3A4"/>
          </p15:clr>
        </p15:guide>
        <p15:guide id="2" pos="3386" userDrawn="1">
          <p15:clr>
            <a:srgbClr val="A4A3A4"/>
          </p15:clr>
        </p15:guide>
        <p15:guide id="3" orient="horz" pos="3317" userDrawn="1">
          <p15:clr>
            <a:srgbClr val="A4A3A4"/>
          </p15:clr>
        </p15:guide>
        <p15:guide id="4" pos="1663" userDrawn="1">
          <p15:clr>
            <a:srgbClr val="A4A3A4"/>
          </p15:clr>
        </p15:guide>
        <p15:guide id="5" orient="horz" pos="1933" userDrawn="1">
          <p15:clr>
            <a:srgbClr val="A4A3A4"/>
          </p15:clr>
        </p15:guide>
        <p15:guide id="6" pos="3840" userDrawn="1">
          <p15:clr>
            <a:srgbClr val="A4A3A4"/>
          </p15:clr>
        </p15:guide>
        <p15:guide id="7" orient="horz" pos="68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OBIO Isabelle" initials="NI" lastIdx="6" clrIdx="0">
    <p:extLst>
      <p:ext uri="{19B8F6BF-5375-455C-9EA6-DF929625EA0E}">
        <p15:presenceInfo xmlns:p15="http://schemas.microsoft.com/office/powerpoint/2012/main" userId="S::inobio@regionpaca.fr::2ff29e8e-50b5-4c6c-9a95-a0554f4cb29b" providerId="AD"/>
      </p:ext>
    </p:extLst>
  </p:cmAuthor>
  <p:cmAuthor id="2" name="SCARVELIS Sophie" initials="SS" lastIdx="2" clrIdx="1">
    <p:extLst>
      <p:ext uri="{19B8F6BF-5375-455C-9EA6-DF929625EA0E}">
        <p15:presenceInfo xmlns:p15="http://schemas.microsoft.com/office/powerpoint/2012/main" userId="S::sscarvelis@maregionsud.fr::f45c8468-d416-4da9-aadb-9ab75944617b_5::10032000CC93D37E" providerId="AD"/>
      </p:ext>
    </p:extLst>
  </p:cmAuthor>
  <p:cmAuthor id="3" name="Pascale FAUVEAU-LAGAYE" initials="PF" lastIdx="1" clrIdx="2">
    <p:extLst>
      <p:ext uri="{19B8F6BF-5375-455C-9EA6-DF929625EA0E}">
        <p15:presenceInfo xmlns:p15="http://schemas.microsoft.com/office/powerpoint/2012/main" userId="Pascale FAUVEAU-LAGAYE" providerId="None"/>
      </p:ext>
    </p:extLst>
  </p:cmAuthor>
  <p:cmAuthor id="4" name="MARCATO Francesca" initials="MF" lastIdx="1" clrIdx="3">
    <p:extLst>
      <p:ext uri="{19B8F6BF-5375-455C-9EA6-DF929625EA0E}">
        <p15:presenceInfo xmlns:p15="http://schemas.microsoft.com/office/powerpoint/2012/main" userId="S::fmarcato@regionpaca.fr::658bdd3a-bb27-49ce-ade3-5688aab2b2c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1C1D3"/>
    <a:srgbClr val="4DA1DD"/>
    <a:srgbClr val="FAB500"/>
    <a:srgbClr val="595959"/>
    <a:srgbClr val="164194"/>
    <a:srgbClr val="000000"/>
    <a:srgbClr val="F2F2F2"/>
    <a:srgbClr val="CC94AF"/>
    <a:srgbClr val="00A685"/>
    <a:srgbClr val="66B5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D886D3F-62AD-47FF-9A04-71CD62E4526B}" v="5" dt="2022-07-25T12:24:52.67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03" autoAdjust="0"/>
    <p:restoredTop sz="81081" autoAdjust="0"/>
  </p:normalViewPr>
  <p:slideViewPr>
    <p:cSldViewPr snapToGrid="0">
      <p:cViewPr varScale="1">
        <p:scale>
          <a:sx n="69" d="100"/>
          <a:sy n="69" d="100"/>
        </p:scale>
        <p:origin x="950" y="72"/>
      </p:cViewPr>
      <p:guideLst>
        <p:guide orient="horz" pos="1139"/>
        <p:guide pos="3386"/>
        <p:guide orient="horz" pos="3317"/>
        <p:guide pos="1663"/>
        <p:guide orient="horz" pos="1933"/>
        <p:guide pos="3840"/>
        <p:guide orient="horz" pos="686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commentAuthors" Target="commentAuthor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ROUEVA Maria" userId="96a95d8a-d259-4a5d-a9ef-d9d67d23b8ef" providerId="ADAL" clId="{5D886D3F-62AD-47FF-9A04-71CD62E4526B}"/>
    <pc:docChg chg="undo custSel delSld modSld delMainMaster addSection delSection modSection">
      <pc:chgData name="GROUEVA Maria" userId="96a95d8a-d259-4a5d-a9ef-d9d67d23b8ef" providerId="ADAL" clId="{5D886D3F-62AD-47FF-9A04-71CD62E4526B}" dt="2022-07-25T12:25:04.603" v="246" actId="6549"/>
      <pc:docMkLst>
        <pc:docMk/>
      </pc:docMkLst>
      <pc:sldChg chg="modNotesTx">
        <pc:chgData name="GROUEVA Maria" userId="96a95d8a-d259-4a5d-a9ef-d9d67d23b8ef" providerId="ADAL" clId="{5D886D3F-62AD-47FF-9A04-71CD62E4526B}" dt="2022-07-25T12:22:26.671" v="229" actId="6549"/>
        <pc:sldMkLst>
          <pc:docMk/>
          <pc:sldMk cId="545115198" sldId="293"/>
        </pc:sldMkLst>
      </pc:sldChg>
      <pc:sldChg chg="del">
        <pc:chgData name="GROUEVA Maria" userId="96a95d8a-d259-4a5d-a9ef-d9d67d23b8ef" providerId="ADAL" clId="{5D886D3F-62AD-47FF-9A04-71CD62E4526B}" dt="2022-07-23T12:47:43.760" v="36" actId="47"/>
        <pc:sldMkLst>
          <pc:docMk/>
          <pc:sldMk cId="2304298842" sldId="316"/>
        </pc:sldMkLst>
      </pc:sldChg>
      <pc:sldChg chg="del">
        <pc:chgData name="GROUEVA Maria" userId="96a95d8a-d259-4a5d-a9ef-d9d67d23b8ef" providerId="ADAL" clId="{5D886D3F-62AD-47FF-9A04-71CD62E4526B}" dt="2022-07-23T12:47:45.094" v="38" actId="47"/>
        <pc:sldMkLst>
          <pc:docMk/>
          <pc:sldMk cId="2894034588" sldId="317"/>
        </pc:sldMkLst>
      </pc:sldChg>
      <pc:sldChg chg="del">
        <pc:chgData name="GROUEVA Maria" userId="96a95d8a-d259-4a5d-a9ef-d9d67d23b8ef" providerId="ADAL" clId="{5D886D3F-62AD-47FF-9A04-71CD62E4526B}" dt="2022-07-23T12:47:45.730" v="39" actId="47"/>
        <pc:sldMkLst>
          <pc:docMk/>
          <pc:sldMk cId="1143383025" sldId="318"/>
        </pc:sldMkLst>
      </pc:sldChg>
      <pc:sldChg chg="del">
        <pc:chgData name="GROUEVA Maria" userId="96a95d8a-d259-4a5d-a9ef-d9d67d23b8ef" providerId="ADAL" clId="{5D886D3F-62AD-47FF-9A04-71CD62E4526B}" dt="2022-07-23T12:47:55.667" v="41" actId="47"/>
        <pc:sldMkLst>
          <pc:docMk/>
          <pc:sldMk cId="389152770" sldId="320"/>
        </pc:sldMkLst>
      </pc:sldChg>
      <pc:sldChg chg="del">
        <pc:chgData name="GROUEVA Maria" userId="96a95d8a-d259-4a5d-a9ef-d9d67d23b8ef" providerId="ADAL" clId="{5D886D3F-62AD-47FF-9A04-71CD62E4526B}" dt="2022-07-23T12:47:57.037" v="42" actId="47"/>
        <pc:sldMkLst>
          <pc:docMk/>
          <pc:sldMk cId="3730737106" sldId="321"/>
        </pc:sldMkLst>
      </pc:sldChg>
      <pc:sldChg chg="del">
        <pc:chgData name="GROUEVA Maria" userId="96a95d8a-d259-4a5d-a9ef-d9d67d23b8ef" providerId="ADAL" clId="{5D886D3F-62AD-47FF-9A04-71CD62E4526B}" dt="2022-07-23T12:47:57.924" v="43" actId="47"/>
        <pc:sldMkLst>
          <pc:docMk/>
          <pc:sldMk cId="3165799161" sldId="322"/>
        </pc:sldMkLst>
      </pc:sldChg>
      <pc:sldChg chg="del">
        <pc:chgData name="GROUEVA Maria" userId="96a95d8a-d259-4a5d-a9ef-d9d67d23b8ef" providerId="ADAL" clId="{5D886D3F-62AD-47FF-9A04-71CD62E4526B}" dt="2022-07-23T12:47:58.678" v="44" actId="47"/>
        <pc:sldMkLst>
          <pc:docMk/>
          <pc:sldMk cId="1693945132" sldId="323"/>
        </pc:sldMkLst>
      </pc:sldChg>
      <pc:sldChg chg="del">
        <pc:chgData name="GROUEVA Maria" userId="96a95d8a-d259-4a5d-a9ef-d9d67d23b8ef" providerId="ADAL" clId="{5D886D3F-62AD-47FF-9A04-71CD62E4526B}" dt="2022-07-23T12:46:56.797" v="6" actId="47"/>
        <pc:sldMkLst>
          <pc:docMk/>
          <pc:sldMk cId="1751145422" sldId="390"/>
        </pc:sldMkLst>
      </pc:sldChg>
      <pc:sldChg chg="del">
        <pc:chgData name="GROUEVA Maria" userId="96a95d8a-d259-4a5d-a9ef-d9d67d23b8ef" providerId="ADAL" clId="{5D886D3F-62AD-47FF-9A04-71CD62E4526B}" dt="2022-07-23T12:46:56.797" v="6" actId="47"/>
        <pc:sldMkLst>
          <pc:docMk/>
          <pc:sldMk cId="11305743" sldId="392"/>
        </pc:sldMkLst>
      </pc:sldChg>
      <pc:sldChg chg="del">
        <pc:chgData name="GROUEVA Maria" userId="96a95d8a-d259-4a5d-a9ef-d9d67d23b8ef" providerId="ADAL" clId="{5D886D3F-62AD-47FF-9A04-71CD62E4526B}" dt="2022-07-23T12:46:56.797" v="6" actId="47"/>
        <pc:sldMkLst>
          <pc:docMk/>
          <pc:sldMk cId="2314202668" sldId="3312"/>
        </pc:sldMkLst>
      </pc:sldChg>
      <pc:sldChg chg="del">
        <pc:chgData name="GROUEVA Maria" userId="96a95d8a-d259-4a5d-a9ef-d9d67d23b8ef" providerId="ADAL" clId="{5D886D3F-62AD-47FF-9A04-71CD62E4526B}" dt="2022-07-23T12:47:21.416" v="26" actId="47"/>
        <pc:sldMkLst>
          <pc:docMk/>
          <pc:sldMk cId="2617594072" sldId="3315"/>
        </pc:sldMkLst>
      </pc:sldChg>
      <pc:sldChg chg="del">
        <pc:chgData name="GROUEVA Maria" userId="96a95d8a-d259-4a5d-a9ef-d9d67d23b8ef" providerId="ADAL" clId="{5D886D3F-62AD-47FF-9A04-71CD62E4526B}" dt="2022-07-23T12:46:31.845" v="5" actId="47"/>
        <pc:sldMkLst>
          <pc:docMk/>
          <pc:sldMk cId="341988119" sldId="3353"/>
        </pc:sldMkLst>
      </pc:sldChg>
      <pc:sldChg chg="del">
        <pc:chgData name="GROUEVA Maria" userId="96a95d8a-d259-4a5d-a9ef-d9d67d23b8ef" providerId="ADAL" clId="{5D886D3F-62AD-47FF-9A04-71CD62E4526B}" dt="2022-07-23T12:47:07.529" v="14" actId="47"/>
        <pc:sldMkLst>
          <pc:docMk/>
          <pc:sldMk cId="402506212" sldId="3354"/>
        </pc:sldMkLst>
      </pc:sldChg>
      <pc:sldChg chg="del">
        <pc:chgData name="GROUEVA Maria" userId="96a95d8a-d259-4a5d-a9ef-d9d67d23b8ef" providerId="ADAL" clId="{5D886D3F-62AD-47FF-9A04-71CD62E4526B}" dt="2022-07-23T12:47:38.667" v="31" actId="47"/>
        <pc:sldMkLst>
          <pc:docMk/>
          <pc:sldMk cId="3961817778" sldId="3356"/>
        </pc:sldMkLst>
      </pc:sldChg>
      <pc:sldChg chg="del">
        <pc:chgData name="GROUEVA Maria" userId="96a95d8a-d259-4a5d-a9ef-d9d67d23b8ef" providerId="ADAL" clId="{5D886D3F-62AD-47FF-9A04-71CD62E4526B}" dt="2022-07-23T12:47:13.091" v="19" actId="47"/>
        <pc:sldMkLst>
          <pc:docMk/>
          <pc:sldMk cId="2708021301" sldId="3357"/>
        </pc:sldMkLst>
      </pc:sldChg>
      <pc:sldChg chg="del">
        <pc:chgData name="GROUEVA Maria" userId="96a95d8a-d259-4a5d-a9ef-d9d67d23b8ef" providerId="ADAL" clId="{5D886D3F-62AD-47FF-9A04-71CD62E4526B}" dt="2022-07-23T12:47:11.314" v="17" actId="47"/>
        <pc:sldMkLst>
          <pc:docMk/>
          <pc:sldMk cId="3622062641" sldId="3358"/>
        </pc:sldMkLst>
      </pc:sldChg>
      <pc:sldChg chg="del">
        <pc:chgData name="GROUEVA Maria" userId="96a95d8a-d259-4a5d-a9ef-d9d67d23b8ef" providerId="ADAL" clId="{5D886D3F-62AD-47FF-9A04-71CD62E4526B}" dt="2022-07-23T12:47:12.219" v="18" actId="47"/>
        <pc:sldMkLst>
          <pc:docMk/>
          <pc:sldMk cId="317432224" sldId="3359"/>
        </pc:sldMkLst>
      </pc:sldChg>
      <pc:sldChg chg="del">
        <pc:chgData name="GROUEVA Maria" userId="96a95d8a-d259-4a5d-a9ef-d9d67d23b8ef" providerId="ADAL" clId="{5D886D3F-62AD-47FF-9A04-71CD62E4526B}" dt="2022-07-23T12:47:24.922" v="28" actId="47"/>
        <pc:sldMkLst>
          <pc:docMk/>
          <pc:sldMk cId="1903556974" sldId="3360"/>
        </pc:sldMkLst>
      </pc:sldChg>
      <pc:sldChg chg="del">
        <pc:chgData name="GROUEVA Maria" userId="96a95d8a-d259-4a5d-a9ef-d9d67d23b8ef" providerId="ADAL" clId="{5D886D3F-62AD-47FF-9A04-71CD62E4526B}" dt="2022-07-23T12:47:40.354" v="33" actId="47"/>
        <pc:sldMkLst>
          <pc:docMk/>
          <pc:sldMk cId="1324656362" sldId="3373"/>
        </pc:sldMkLst>
      </pc:sldChg>
      <pc:sldChg chg="del">
        <pc:chgData name="GROUEVA Maria" userId="96a95d8a-d259-4a5d-a9ef-d9d67d23b8ef" providerId="ADAL" clId="{5D886D3F-62AD-47FF-9A04-71CD62E4526B}" dt="2022-07-23T12:47:39.568" v="32" actId="47"/>
        <pc:sldMkLst>
          <pc:docMk/>
          <pc:sldMk cId="17467820" sldId="3374"/>
        </pc:sldMkLst>
      </pc:sldChg>
      <pc:sldChg chg="del">
        <pc:chgData name="GROUEVA Maria" userId="96a95d8a-d259-4a5d-a9ef-d9d67d23b8ef" providerId="ADAL" clId="{5D886D3F-62AD-47FF-9A04-71CD62E4526B}" dt="2022-07-23T12:47:02.893" v="9" actId="47"/>
        <pc:sldMkLst>
          <pc:docMk/>
          <pc:sldMk cId="1965863512" sldId="3382"/>
        </pc:sldMkLst>
      </pc:sldChg>
      <pc:sldChg chg="del">
        <pc:chgData name="GROUEVA Maria" userId="96a95d8a-d259-4a5d-a9ef-d9d67d23b8ef" providerId="ADAL" clId="{5D886D3F-62AD-47FF-9A04-71CD62E4526B}" dt="2022-07-23T12:47:18.987" v="24" actId="47"/>
        <pc:sldMkLst>
          <pc:docMk/>
          <pc:sldMk cId="1807624555" sldId="3396"/>
        </pc:sldMkLst>
      </pc:sldChg>
      <pc:sldChg chg="del">
        <pc:chgData name="GROUEVA Maria" userId="96a95d8a-d259-4a5d-a9ef-d9d67d23b8ef" providerId="ADAL" clId="{5D886D3F-62AD-47FF-9A04-71CD62E4526B}" dt="2022-07-23T12:46:58.002" v="7" actId="47"/>
        <pc:sldMkLst>
          <pc:docMk/>
          <pc:sldMk cId="2425403159" sldId="3398"/>
        </pc:sldMkLst>
      </pc:sldChg>
      <pc:sldChg chg="del">
        <pc:chgData name="GROUEVA Maria" userId="96a95d8a-d259-4a5d-a9ef-d9d67d23b8ef" providerId="ADAL" clId="{5D886D3F-62AD-47FF-9A04-71CD62E4526B}" dt="2022-07-23T12:47:08.663" v="15" actId="47"/>
        <pc:sldMkLst>
          <pc:docMk/>
          <pc:sldMk cId="3693218256" sldId="3452"/>
        </pc:sldMkLst>
      </pc:sldChg>
      <pc:sldChg chg="del">
        <pc:chgData name="GROUEVA Maria" userId="96a95d8a-d259-4a5d-a9ef-d9d67d23b8ef" providerId="ADAL" clId="{5D886D3F-62AD-47FF-9A04-71CD62E4526B}" dt="2022-07-23T12:47:09.434" v="16" actId="47"/>
        <pc:sldMkLst>
          <pc:docMk/>
          <pc:sldMk cId="3732190254" sldId="3453"/>
        </pc:sldMkLst>
      </pc:sldChg>
      <pc:sldChg chg="del">
        <pc:chgData name="GROUEVA Maria" userId="96a95d8a-d259-4a5d-a9ef-d9d67d23b8ef" providerId="ADAL" clId="{5D886D3F-62AD-47FF-9A04-71CD62E4526B}" dt="2022-07-23T12:47:41.434" v="34" actId="47"/>
        <pc:sldMkLst>
          <pc:docMk/>
          <pc:sldMk cId="462208697" sldId="3463"/>
        </pc:sldMkLst>
      </pc:sldChg>
      <pc:sldChg chg="modNotesTx">
        <pc:chgData name="GROUEVA Maria" userId="96a95d8a-d259-4a5d-a9ef-d9d67d23b8ef" providerId="ADAL" clId="{5D886D3F-62AD-47FF-9A04-71CD62E4526B}" dt="2022-07-25T12:21:58.235" v="223" actId="6549"/>
        <pc:sldMkLst>
          <pc:docMk/>
          <pc:sldMk cId="3556541536" sldId="3464"/>
        </pc:sldMkLst>
      </pc:sldChg>
      <pc:sldChg chg="del">
        <pc:chgData name="GROUEVA Maria" userId="96a95d8a-d259-4a5d-a9ef-d9d67d23b8ef" providerId="ADAL" clId="{5D886D3F-62AD-47FF-9A04-71CD62E4526B}" dt="2022-07-23T12:47:18.323" v="23" actId="47"/>
        <pc:sldMkLst>
          <pc:docMk/>
          <pc:sldMk cId="1316993794" sldId="3469"/>
        </pc:sldMkLst>
      </pc:sldChg>
      <pc:sldChg chg="del">
        <pc:chgData name="GROUEVA Maria" userId="96a95d8a-d259-4a5d-a9ef-d9d67d23b8ef" providerId="ADAL" clId="{5D886D3F-62AD-47FF-9A04-71CD62E4526B}" dt="2022-07-23T12:47:06.373" v="13" actId="47"/>
        <pc:sldMkLst>
          <pc:docMk/>
          <pc:sldMk cId="3360561714" sldId="3473"/>
        </pc:sldMkLst>
      </pc:sldChg>
      <pc:sldChg chg="del">
        <pc:chgData name="GROUEVA Maria" userId="96a95d8a-d259-4a5d-a9ef-d9d67d23b8ef" providerId="ADAL" clId="{5D886D3F-62AD-47FF-9A04-71CD62E4526B}" dt="2022-07-23T12:47:16.102" v="21" actId="47"/>
        <pc:sldMkLst>
          <pc:docMk/>
          <pc:sldMk cId="1641366829" sldId="3476"/>
        </pc:sldMkLst>
      </pc:sldChg>
      <pc:sldChg chg="del">
        <pc:chgData name="GROUEVA Maria" userId="96a95d8a-d259-4a5d-a9ef-d9d67d23b8ef" providerId="ADAL" clId="{5D886D3F-62AD-47FF-9A04-71CD62E4526B}" dt="2022-07-23T12:47:17.058" v="22" actId="47"/>
        <pc:sldMkLst>
          <pc:docMk/>
          <pc:sldMk cId="2315830212" sldId="3477"/>
        </pc:sldMkLst>
      </pc:sldChg>
      <pc:sldChg chg="del">
        <pc:chgData name="GROUEVA Maria" userId="96a95d8a-d259-4a5d-a9ef-d9d67d23b8ef" providerId="ADAL" clId="{5D886D3F-62AD-47FF-9A04-71CD62E4526B}" dt="2022-07-23T12:47:20.360" v="25" actId="47"/>
        <pc:sldMkLst>
          <pc:docMk/>
          <pc:sldMk cId="3839605996" sldId="3480"/>
        </pc:sldMkLst>
      </pc:sldChg>
      <pc:sldChg chg="del">
        <pc:chgData name="GROUEVA Maria" userId="96a95d8a-d259-4a5d-a9ef-d9d67d23b8ef" providerId="ADAL" clId="{5D886D3F-62AD-47FF-9A04-71CD62E4526B}" dt="2022-07-23T12:47:05.339" v="12" actId="47"/>
        <pc:sldMkLst>
          <pc:docMk/>
          <pc:sldMk cId="1997918940" sldId="3487"/>
        </pc:sldMkLst>
      </pc:sldChg>
      <pc:sldChg chg="del">
        <pc:chgData name="GROUEVA Maria" userId="96a95d8a-d259-4a5d-a9ef-d9d67d23b8ef" providerId="ADAL" clId="{5D886D3F-62AD-47FF-9A04-71CD62E4526B}" dt="2022-07-23T12:46:26.786" v="3" actId="47"/>
        <pc:sldMkLst>
          <pc:docMk/>
          <pc:sldMk cId="1607390846" sldId="3501"/>
        </pc:sldMkLst>
      </pc:sldChg>
      <pc:sldChg chg="modSp mod">
        <pc:chgData name="GROUEVA Maria" userId="96a95d8a-d259-4a5d-a9ef-d9d67d23b8ef" providerId="ADAL" clId="{5D886D3F-62AD-47FF-9A04-71CD62E4526B}" dt="2022-07-23T13:38:30.621" v="220" actId="14100"/>
        <pc:sldMkLst>
          <pc:docMk/>
          <pc:sldMk cId="1648929139" sldId="3502"/>
        </pc:sldMkLst>
        <pc:spChg chg="mod">
          <ac:chgData name="GROUEVA Maria" userId="96a95d8a-d259-4a5d-a9ef-d9d67d23b8ef" providerId="ADAL" clId="{5D886D3F-62AD-47FF-9A04-71CD62E4526B}" dt="2022-07-23T13:38:30.621" v="220" actId="14100"/>
          <ac:spMkLst>
            <pc:docMk/>
            <pc:sldMk cId="1648929139" sldId="3502"/>
            <ac:spMk id="3" creationId="{C94DC44A-151D-4BCD-A174-9B3995378996}"/>
          </ac:spMkLst>
        </pc:spChg>
        <pc:spChg chg="mod">
          <ac:chgData name="GROUEVA Maria" userId="96a95d8a-d259-4a5d-a9ef-d9d67d23b8ef" providerId="ADAL" clId="{5D886D3F-62AD-47FF-9A04-71CD62E4526B}" dt="2022-07-23T13:38:26.195" v="219" actId="14100"/>
          <ac:spMkLst>
            <pc:docMk/>
            <pc:sldMk cId="1648929139" sldId="3502"/>
            <ac:spMk id="6" creationId="{B1FEB8E8-AB1D-40C5-9452-43578906E716}"/>
          </ac:spMkLst>
        </pc:spChg>
      </pc:sldChg>
      <pc:sldChg chg="modNotesTx">
        <pc:chgData name="GROUEVA Maria" userId="96a95d8a-d259-4a5d-a9ef-d9d67d23b8ef" providerId="ADAL" clId="{5D886D3F-62AD-47FF-9A04-71CD62E4526B}" dt="2022-07-25T12:21:48.614" v="222" actId="6549"/>
        <pc:sldMkLst>
          <pc:docMk/>
          <pc:sldMk cId="3045791093" sldId="3503"/>
        </pc:sldMkLst>
      </pc:sldChg>
      <pc:sldChg chg="modNotesTx">
        <pc:chgData name="GROUEVA Maria" userId="96a95d8a-d259-4a5d-a9ef-d9d67d23b8ef" providerId="ADAL" clId="{5D886D3F-62AD-47FF-9A04-71CD62E4526B}" dt="2022-07-25T12:21:44.305" v="221" actId="6549"/>
        <pc:sldMkLst>
          <pc:docMk/>
          <pc:sldMk cId="1054653806" sldId="3504"/>
        </pc:sldMkLst>
      </pc:sldChg>
      <pc:sldChg chg="del">
        <pc:chgData name="GROUEVA Maria" userId="96a95d8a-d259-4a5d-a9ef-d9d67d23b8ef" providerId="ADAL" clId="{5D886D3F-62AD-47FF-9A04-71CD62E4526B}" dt="2022-07-23T12:46:56.797" v="6" actId="47"/>
        <pc:sldMkLst>
          <pc:docMk/>
          <pc:sldMk cId="3698764089" sldId="3506"/>
        </pc:sldMkLst>
      </pc:sldChg>
      <pc:sldChg chg="del">
        <pc:chgData name="GROUEVA Maria" userId="96a95d8a-d259-4a5d-a9ef-d9d67d23b8ef" providerId="ADAL" clId="{5D886D3F-62AD-47FF-9A04-71CD62E4526B}" dt="2022-07-23T12:46:56.797" v="6" actId="47"/>
        <pc:sldMkLst>
          <pc:docMk/>
          <pc:sldMk cId="1700983066" sldId="3507"/>
        </pc:sldMkLst>
      </pc:sldChg>
      <pc:sldChg chg="del">
        <pc:chgData name="GROUEVA Maria" userId="96a95d8a-d259-4a5d-a9ef-d9d67d23b8ef" providerId="ADAL" clId="{5D886D3F-62AD-47FF-9A04-71CD62E4526B}" dt="2022-07-23T12:46:56.797" v="6" actId="47"/>
        <pc:sldMkLst>
          <pc:docMk/>
          <pc:sldMk cId="3759667689" sldId="3508"/>
        </pc:sldMkLst>
      </pc:sldChg>
      <pc:sldChg chg="del">
        <pc:chgData name="GROUEVA Maria" userId="96a95d8a-d259-4a5d-a9ef-d9d67d23b8ef" providerId="ADAL" clId="{5D886D3F-62AD-47FF-9A04-71CD62E4526B}" dt="2022-07-23T12:47:00.899" v="8" actId="47"/>
        <pc:sldMkLst>
          <pc:docMk/>
          <pc:sldMk cId="694780455" sldId="3511"/>
        </pc:sldMkLst>
      </pc:sldChg>
      <pc:sldChg chg="del">
        <pc:chgData name="GROUEVA Maria" userId="96a95d8a-d259-4a5d-a9ef-d9d67d23b8ef" providerId="ADAL" clId="{5D886D3F-62AD-47FF-9A04-71CD62E4526B}" dt="2022-07-23T12:47:23.340" v="27" actId="47"/>
        <pc:sldMkLst>
          <pc:docMk/>
          <pc:sldMk cId="861051328" sldId="3521"/>
        </pc:sldMkLst>
      </pc:sldChg>
      <pc:sldChg chg="modNotesTx">
        <pc:chgData name="GROUEVA Maria" userId="96a95d8a-d259-4a5d-a9ef-d9d67d23b8ef" providerId="ADAL" clId="{5D886D3F-62AD-47FF-9A04-71CD62E4526B}" dt="2022-07-25T12:25:04.603" v="246" actId="6549"/>
        <pc:sldMkLst>
          <pc:docMk/>
          <pc:sldMk cId="696303312" sldId="3540"/>
        </pc:sldMkLst>
      </pc:sldChg>
      <pc:sldChg chg="del">
        <pc:chgData name="GROUEVA Maria" userId="96a95d8a-d259-4a5d-a9ef-d9d67d23b8ef" providerId="ADAL" clId="{5D886D3F-62AD-47FF-9A04-71CD62E4526B}" dt="2022-07-23T12:49:58.113" v="67" actId="47"/>
        <pc:sldMkLst>
          <pc:docMk/>
          <pc:sldMk cId="1840404881" sldId="3543"/>
        </pc:sldMkLst>
      </pc:sldChg>
      <pc:sldChg chg="modNotesTx">
        <pc:chgData name="GROUEVA Maria" userId="96a95d8a-d259-4a5d-a9ef-d9d67d23b8ef" providerId="ADAL" clId="{5D886D3F-62AD-47FF-9A04-71CD62E4526B}" dt="2022-07-25T12:22:36.020" v="231" actId="6549"/>
        <pc:sldMkLst>
          <pc:docMk/>
          <pc:sldMk cId="592295410" sldId="3544"/>
        </pc:sldMkLst>
      </pc:sldChg>
      <pc:sldChg chg="del">
        <pc:chgData name="GROUEVA Maria" userId="96a95d8a-d259-4a5d-a9ef-d9d67d23b8ef" providerId="ADAL" clId="{5D886D3F-62AD-47FF-9A04-71CD62E4526B}" dt="2022-07-23T12:50:09.212" v="70" actId="47"/>
        <pc:sldMkLst>
          <pc:docMk/>
          <pc:sldMk cId="161156418" sldId="3547"/>
        </pc:sldMkLst>
      </pc:sldChg>
      <pc:sldChg chg="del">
        <pc:chgData name="GROUEVA Maria" userId="96a95d8a-d259-4a5d-a9ef-d9d67d23b8ef" providerId="ADAL" clId="{5D886D3F-62AD-47FF-9A04-71CD62E4526B}" dt="2022-07-23T12:47:14.964" v="20" actId="47"/>
        <pc:sldMkLst>
          <pc:docMk/>
          <pc:sldMk cId="3950363336" sldId="3553"/>
        </pc:sldMkLst>
      </pc:sldChg>
      <pc:sldChg chg="modNotesTx">
        <pc:chgData name="GROUEVA Maria" userId="96a95d8a-d259-4a5d-a9ef-d9d67d23b8ef" providerId="ADAL" clId="{5D886D3F-62AD-47FF-9A04-71CD62E4526B}" dt="2022-07-25T12:22:42.678" v="232" actId="6549"/>
        <pc:sldMkLst>
          <pc:docMk/>
          <pc:sldMk cId="567509276" sldId="3555"/>
        </pc:sldMkLst>
      </pc:sldChg>
      <pc:sldChg chg="del">
        <pc:chgData name="GROUEVA Maria" userId="96a95d8a-d259-4a5d-a9ef-d9d67d23b8ef" providerId="ADAL" clId="{5D886D3F-62AD-47FF-9A04-71CD62E4526B}" dt="2022-07-23T12:51:39.343" v="83" actId="47"/>
        <pc:sldMkLst>
          <pc:docMk/>
          <pc:sldMk cId="1617515129" sldId="3557"/>
        </pc:sldMkLst>
      </pc:sldChg>
      <pc:sldChg chg="modNotesTx">
        <pc:chgData name="GROUEVA Maria" userId="96a95d8a-d259-4a5d-a9ef-d9d67d23b8ef" providerId="ADAL" clId="{5D886D3F-62AD-47FF-9A04-71CD62E4526B}" dt="2022-07-25T12:22:59.709" v="237" actId="6549"/>
        <pc:sldMkLst>
          <pc:docMk/>
          <pc:sldMk cId="2218343644" sldId="3559"/>
        </pc:sldMkLst>
      </pc:sldChg>
      <pc:sldChg chg="modNotesTx">
        <pc:chgData name="GROUEVA Maria" userId="96a95d8a-d259-4a5d-a9ef-d9d67d23b8ef" providerId="ADAL" clId="{5D886D3F-62AD-47FF-9A04-71CD62E4526B}" dt="2022-07-25T12:23:05.437" v="239" actId="6549"/>
        <pc:sldMkLst>
          <pc:docMk/>
          <pc:sldMk cId="3437491880" sldId="3562"/>
        </pc:sldMkLst>
      </pc:sldChg>
      <pc:sldChg chg="del">
        <pc:chgData name="GROUEVA Maria" userId="96a95d8a-d259-4a5d-a9ef-d9d67d23b8ef" providerId="ADAL" clId="{5D886D3F-62AD-47FF-9A04-71CD62E4526B}" dt="2022-07-23T12:51:16.694" v="77" actId="47"/>
        <pc:sldMkLst>
          <pc:docMk/>
          <pc:sldMk cId="3076782533" sldId="3563"/>
        </pc:sldMkLst>
      </pc:sldChg>
      <pc:sldChg chg="del">
        <pc:chgData name="GROUEVA Maria" userId="96a95d8a-d259-4a5d-a9ef-d9d67d23b8ef" providerId="ADAL" clId="{5D886D3F-62AD-47FF-9A04-71CD62E4526B}" dt="2022-07-23T12:51:19.284" v="78" actId="47"/>
        <pc:sldMkLst>
          <pc:docMk/>
          <pc:sldMk cId="1284968474" sldId="3564"/>
        </pc:sldMkLst>
      </pc:sldChg>
      <pc:sldChg chg="modNotesTx">
        <pc:chgData name="GROUEVA Maria" userId="96a95d8a-d259-4a5d-a9ef-d9d67d23b8ef" providerId="ADAL" clId="{5D886D3F-62AD-47FF-9A04-71CD62E4526B}" dt="2022-07-25T12:23:02.630" v="238" actId="6549"/>
        <pc:sldMkLst>
          <pc:docMk/>
          <pc:sldMk cId="6112226" sldId="3565"/>
        </pc:sldMkLst>
      </pc:sldChg>
      <pc:sldChg chg="del">
        <pc:chgData name="GROUEVA Maria" userId="96a95d8a-d259-4a5d-a9ef-d9d67d23b8ef" providerId="ADAL" clId="{5D886D3F-62AD-47FF-9A04-71CD62E4526B}" dt="2022-07-23T12:51:31.361" v="79" actId="47"/>
        <pc:sldMkLst>
          <pc:docMk/>
          <pc:sldMk cId="3610035054" sldId="3566"/>
        </pc:sldMkLst>
      </pc:sldChg>
      <pc:sldChg chg="del">
        <pc:chgData name="GROUEVA Maria" userId="96a95d8a-d259-4a5d-a9ef-d9d67d23b8ef" providerId="ADAL" clId="{5D886D3F-62AD-47FF-9A04-71CD62E4526B}" dt="2022-07-23T12:51:33.287" v="80" actId="47"/>
        <pc:sldMkLst>
          <pc:docMk/>
          <pc:sldMk cId="385990641" sldId="3567"/>
        </pc:sldMkLst>
      </pc:sldChg>
      <pc:sldChg chg="modNotesTx">
        <pc:chgData name="GROUEVA Maria" userId="96a95d8a-d259-4a5d-a9ef-d9d67d23b8ef" providerId="ADAL" clId="{5D886D3F-62AD-47FF-9A04-71CD62E4526B}" dt="2022-07-25T12:23:11.733" v="240" actId="6549"/>
        <pc:sldMkLst>
          <pc:docMk/>
          <pc:sldMk cId="1031859761" sldId="3568"/>
        </pc:sldMkLst>
      </pc:sldChg>
      <pc:sldChg chg="del">
        <pc:chgData name="GROUEVA Maria" userId="96a95d8a-d259-4a5d-a9ef-d9d67d23b8ef" providerId="ADAL" clId="{5D886D3F-62AD-47FF-9A04-71CD62E4526B}" dt="2022-07-23T12:51:36.423" v="81" actId="47"/>
        <pc:sldMkLst>
          <pc:docMk/>
          <pc:sldMk cId="841014197" sldId="3569"/>
        </pc:sldMkLst>
      </pc:sldChg>
      <pc:sldChg chg="del">
        <pc:chgData name="GROUEVA Maria" userId="96a95d8a-d259-4a5d-a9ef-d9d67d23b8ef" providerId="ADAL" clId="{5D886D3F-62AD-47FF-9A04-71CD62E4526B}" dt="2022-07-23T12:51:38.495" v="82" actId="47"/>
        <pc:sldMkLst>
          <pc:docMk/>
          <pc:sldMk cId="666576565" sldId="3570"/>
        </pc:sldMkLst>
      </pc:sldChg>
      <pc:sldChg chg="del">
        <pc:chgData name="GROUEVA Maria" userId="96a95d8a-d259-4a5d-a9ef-d9d67d23b8ef" providerId="ADAL" clId="{5D886D3F-62AD-47FF-9A04-71CD62E4526B}" dt="2022-07-23T12:51:12.552" v="76" actId="47"/>
        <pc:sldMkLst>
          <pc:docMk/>
          <pc:sldMk cId="1335296209" sldId="3574"/>
        </pc:sldMkLst>
      </pc:sldChg>
      <pc:sldChg chg="del">
        <pc:chgData name="GROUEVA Maria" userId="96a95d8a-d259-4a5d-a9ef-d9d67d23b8ef" providerId="ADAL" clId="{5D886D3F-62AD-47FF-9A04-71CD62E4526B}" dt="2022-07-23T12:50:35.638" v="74" actId="47"/>
        <pc:sldMkLst>
          <pc:docMk/>
          <pc:sldMk cId="1099581499" sldId="3575"/>
        </pc:sldMkLst>
      </pc:sldChg>
      <pc:sldChg chg="modNotesTx">
        <pc:chgData name="GROUEVA Maria" userId="96a95d8a-d259-4a5d-a9ef-d9d67d23b8ef" providerId="ADAL" clId="{5D886D3F-62AD-47FF-9A04-71CD62E4526B}" dt="2022-07-25T12:22:48.588" v="234" actId="6549"/>
        <pc:sldMkLst>
          <pc:docMk/>
          <pc:sldMk cId="1280016606" sldId="3577"/>
        </pc:sldMkLst>
      </pc:sldChg>
      <pc:sldChg chg="del">
        <pc:chgData name="GROUEVA Maria" userId="96a95d8a-d259-4a5d-a9ef-d9d67d23b8ef" providerId="ADAL" clId="{5D886D3F-62AD-47FF-9A04-71CD62E4526B}" dt="2022-07-23T12:47:03.697" v="10" actId="47"/>
        <pc:sldMkLst>
          <pc:docMk/>
          <pc:sldMk cId="3141704110" sldId="3579"/>
        </pc:sldMkLst>
      </pc:sldChg>
      <pc:sldChg chg="del">
        <pc:chgData name="GROUEVA Maria" userId="96a95d8a-d259-4a5d-a9ef-d9d67d23b8ef" providerId="ADAL" clId="{5D886D3F-62AD-47FF-9A04-71CD62E4526B}" dt="2022-07-23T12:47:04.384" v="11" actId="47"/>
        <pc:sldMkLst>
          <pc:docMk/>
          <pc:sldMk cId="2770882344" sldId="3580"/>
        </pc:sldMkLst>
      </pc:sldChg>
      <pc:sldChg chg="del">
        <pc:chgData name="GROUEVA Maria" userId="96a95d8a-d259-4a5d-a9ef-d9d67d23b8ef" providerId="ADAL" clId="{5D886D3F-62AD-47FF-9A04-71CD62E4526B}" dt="2022-07-23T12:50:33.650" v="72" actId="47"/>
        <pc:sldMkLst>
          <pc:docMk/>
          <pc:sldMk cId="2803337522" sldId="3582"/>
        </pc:sldMkLst>
      </pc:sldChg>
      <pc:sldChg chg="modNotesTx">
        <pc:chgData name="GROUEVA Maria" userId="96a95d8a-d259-4a5d-a9ef-d9d67d23b8ef" providerId="ADAL" clId="{5D886D3F-62AD-47FF-9A04-71CD62E4526B}" dt="2022-07-25T12:22:16.767" v="227" actId="6549"/>
        <pc:sldMkLst>
          <pc:docMk/>
          <pc:sldMk cId="3584713949" sldId="3587"/>
        </pc:sldMkLst>
      </pc:sldChg>
      <pc:sldChg chg="modNotesTx">
        <pc:chgData name="GROUEVA Maria" userId="96a95d8a-d259-4a5d-a9ef-d9d67d23b8ef" providerId="ADAL" clId="{5D886D3F-62AD-47FF-9A04-71CD62E4526B}" dt="2022-07-25T12:22:30.489" v="230" actId="6549"/>
        <pc:sldMkLst>
          <pc:docMk/>
          <pc:sldMk cId="3348887559" sldId="3590"/>
        </pc:sldMkLst>
      </pc:sldChg>
      <pc:sldChg chg="modNotesTx">
        <pc:chgData name="GROUEVA Maria" userId="96a95d8a-d259-4a5d-a9ef-d9d67d23b8ef" providerId="ADAL" clId="{5D886D3F-62AD-47FF-9A04-71CD62E4526B}" dt="2022-07-25T12:22:20.794" v="228" actId="6549"/>
        <pc:sldMkLst>
          <pc:docMk/>
          <pc:sldMk cId="6019718" sldId="3593"/>
        </pc:sldMkLst>
      </pc:sldChg>
      <pc:sldChg chg="del">
        <pc:chgData name="GROUEVA Maria" userId="96a95d8a-d259-4a5d-a9ef-d9d67d23b8ef" providerId="ADAL" clId="{5D886D3F-62AD-47FF-9A04-71CD62E4526B}" dt="2022-07-23T12:47:46.480" v="40" actId="47"/>
        <pc:sldMkLst>
          <pc:docMk/>
          <pc:sldMk cId="212602955" sldId="3594"/>
        </pc:sldMkLst>
      </pc:sldChg>
      <pc:sldChg chg="del">
        <pc:chgData name="GROUEVA Maria" userId="96a95d8a-d259-4a5d-a9ef-d9d67d23b8ef" providerId="ADAL" clId="{5D886D3F-62AD-47FF-9A04-71CD62E4526B}" dt="2022-07-23T12:49:19.841" v="60" actId="47"/>
        <pc:sldMkLst>
          <pc:docMk/>
          <pc:sldMk cId="1299309850" sldId="3595"/>
        </pc:sldMkLst>
      </pc:sldChg>
      <pc:sldChg chg="del">
        <pc:chgData name="GROUEVA Maria" userId="96a95d8a-d259-4a5d-a9ef-d9d67d23b8ef" providerId="ADAL" clId="{5D886D3F-62AD-47FF-9A04-71CD62E4526B}" dt="2022-07-23T12:49:29.019" v="61" actId="47"/>
        <pc:sldMkLst>
          <pc:docMk/>
          <pc:sldMk cId="1153309853" sldId="3596"/>
        </pc:sldMkLst>
      </pc:sldChg>
      <pc:sldChg chg="modNotesTx">
        <pc:chgData name="GROUEVA Maria" userId="96a95d8a-d259-4a5d-a9ef-d9d67d23b8ef" providerId="ADAL" clId="{5D886D3F-62AD-47FF-9A04-71CD62E4526B}" dt="2022-07-25T12:22:56.956" v="236" actId="6549"/>
        <pc:sldMkLst>
          <pc:docMk/>
          <pc:sldMk cId="1916232196" sldId="3597"/>
        </pc:sldMkLst>
      </pc:sldChg>
      <pc:sldChg chg="modNotesTx">
        <pc:chgData name="GROUEVA Maria" userId="96a95d8a-d259-4a5d-a9ef-d9d67d23b8ef" providerId="ADAL" clId="{5D886D3F-62AD-47FF-9A04-71CD62E4526B}" dt="2022-07-25T12:22:45.649" v="233" actId="6549"/>
        <pc:sldMkLst>
          <pc:docMk/>
          <pc:sldMk cId="3582532642" sldId="3598"/>
        </pc:sldMkLst>
      </pc:sldChg>
      <pc:sldChg chg="modAnim modNotesTx">
        <pc:chgData name="GROUEVA Maria" userId="96a95d8a-d259-4a5d-a9ef-d9d67d23b8ef" providerId="ADAL" clId="{5D886D3F-62AD-47FF-9A04-71CD62E4526B}" dt="2022-07-25T12:24:52.675" v="245"/>
        <pc:sldMkLst>
          <pc:docMk/>
          <pc:sldMk cId="407358891" sldId="3599"/>
        </pc:sldMkLst>
      </pc:sldChg>
      <pc:sldChg chg="modNotesTx">
        <pc:chgData name="GROUEVA Maria" userId="96a95d8a-d259-4a5d-a9ef-d9d67d23b8ef" providerId="ADAL" clId="{5D886D3F-62AD-47FF-9A04-71CD62E4526B}" dt="2022-07-25T12:22:09.725" v="225" actId="6549"/>
        <pc:sldMkLst>
          <pc:docMk/>
          <pc:sldMk cId="2682400123" sldId="3600"/>
        </pc:sldMkLst>
      </pc:sldChg>
      <pc:sldChg chg="modNotesTx">
        <pc:chgData name="GROUEVA Maria" userId="96a95d8a-d259-4a5d-a9ef-d9d67d23b8ef" providerId="ADAL" clId="{5D886D3F-62AD-47FF-9A04-71CD62E4526B}" dt="2022-07-25T12:22:12.850" v="226" actId="6549"/>
        <pc:sldMkLst>
          <pc:docMk/>
          <pc:sldMk cId="2974225283" sldId="3601"/>
        </pc:sldMkLst>
      </pc:sldChg>
      <pc:sldChg chg="del">
        <pc:chgData name="GROUEVA Maria" userId="96a95d8a-d259-4a5d-a9ef-d9d67d23b8ef" providerId="ADAL" clId="{5D886D3F-62AD-47FF-9A04-71CD62E4526B}" dt="2022-07-23T12:49:33.873" v="62" actId="47"/>
        <pc:sldMkLst>
          <pc:docMk/>
          <pc:sldMk cId="180252944" sldId="3602"/>
        </pc:sldMkLst>
      </pc:sldChg>
      <pc:sldChg chg="del">
        <pc:chgData name="GROUEVA Maria" userId="96a95d8a-d259-4a5d-a9ef-d9d67d23b8ef" providerId="ADAL" clId="{5D886D3F-62AD-47FF-9A04-71CD62E4526B}" dt="2022-07-23T12:49:37.079" v="63" actId="47"/>
        <pc:sldMkLst>
          <pc:docMk/>
          <pc:sldMk cId="3029808849" sldId="3603"/>
        </pc:sldMkLst>
      </pc:sldChg>
      <pc:sldChg chg="del">
        <pc:chgData name="GROUEVA Maria" userId="96a95d8a-d259-4a5d-a9ef-d9d67d23b8ef" providerId="ADAL" clId="{5D886D3F-62AD-47FF-9A04-71CD62E4526B}" dt="2022-07-23T12:49:54.430" v="65" actId="47"/>
        <pc:sldMkLst>
          <pc:docMk/>
          <pc:sldMk cId="1787693458" sldId="3604"/>
        </pc:sldMkLst>
      </pc:sldChg>
      <pc:sldChg chg="del">
        <pc:chgData name="GROUEVA Maria" userId="96a95d8a-d259-4a5d-a9ef-d9d67d23b8ef" providerId="ADAL" clId="{5D886D3F-62AD-47FF-9A04-71CD62E4526B}" dt="2022-07-23T12:49:56.565" v="66" actId="47"/>
        <pc:sldMkLst>
          <pc:docMk/>
          <pc:sldMk cId="844586802" sldId="3605"/>
        </pc:sldMkLst>
      </pc:sldChg>
      <pc:sldChg chg="del">
        <pc:chgData name="GROUEVA Maria" userId="96a95d8a-d259-4a5d-a9ef-d9d67d23b8ef" providerId="ADAL" clId="{5D886D3F-62AD-47FF-9A04-71CD62E4526B}" dt="2022-07-23T12:50:05.159" v="68" actId="47"/>
        <pc:sldMkLst>
          <pc:docMk/>
          <pc:sldMk cId="1590810399" sldId="3606"/>
        </pc:sldMkLst>
      </pc:sldChg>
      <pc:sldChg chg="del">
        <pc:chgData name="GROUEVA Maria" userId="96a95d8a-d259-4a5d-a9ef-d9d67d23b8ef" providerId="ADAL" clId="{5D886D3F-62AD-47FF-9A04-71CD62E4526B}" dt="2022-07-23T12:50:08.026" v="69" actId="47"/>
        <pc:sldMkLst>
          <pc:docMk/>
          <pc:sldMk cId="3403834277" sldId="3607"/>
        </pc:sldMkLst>
      </pc:sldChg>
      <pc:sldChg chg="del">
        <pc:chgData name="GROUEVA Maria" userId="96a95d8a-d259-4a5d-a9ef-d9d67d23b8ef" providerId="ADAL" clId="{5D886D3F-62AD-47FF-9A04-71CD62E4526B}" dt="2022-07-23T12:50:34.897" v="73" actId="47"/>
        <pc:sldMkLst>
          <pc:docMk/>
          <pc:sldMk cId="492168556" sldId="3608"/>
        </pc:sldMkLst>
      </pc:sldChg>
      <pc:sldChg chg="modNotesTx">
        <pc:chgData name="GROUEVA Maria" userId="96a95d8a-d259-4a5d-a9ef-d9d67d23b8ef" providerId="ADAL" clId="{5D886D3F-62AD-47FF-9A04-71CD62E4526B}" dt="2022-07-25T12:22:53.713" v="235" actId="6549"/>
        <pc:sldMkLst>
          <pc:docMk/>
          <pc:sldMk cId="2745352744" sldId="3609"/>
        </pc:sldMkLst>
      </pc:sldChg>
      <pc:sldChg chg="del">
        <pc:chgData name="GROUEVA Maria" userId="96a95d8a-d259-4a5d-a9ef-d9d67d23b8ef" providerId="ADAL" clId="{5D886D3F-62AD-47FF-9A04-71CD62E4526B}" dt="2022-07-23T12:47:44.424" v="37" actId="47"/>
        <pc:sldMkLst>
          <pc:docMk/>
          <pc:sldMk cId="566294943" sldId="3611"/>
        </pc:sldMkLst>
      </pc:sldChg>
      <pc:sldChg chg="del">
        <pc:chgData name="GROUEVA Maria" userId="96a95d8a-d259-4a5d-a9ef-d9d67d23b8ef" providerId="ADAL" clId="{5D886D3F-62AD-47FF-9A04-71CD62E4526B}" dt="2022-07-23T12:47:59.353" v="45" actId="47"/>
        <pc:sldMkLst>
          <pc:docMk/>
          <pc:sldMk cId="2169699256" sldId="3612"/>
        </pc:sldMkLst>
      </pc:sldChg>
      <pc:sldChg chg="del">
        <pc:chgData name="GROUEVA Maria" userId="96a95d8a-d259-4a5d-a9ef-d9d67d23b8ef" providerId="ADAL" clId="{5D886D3F-62AD-47FF-9A04-71CD62E4526B}" dt="2022-07-23T12:48:00.527" v="47" actId="47"/>
        <pc:sldMkLst>
          <pc:docMk/>
          <pc:sldMk cId="4005797067" sldId="3613"/>
        </pc:sldMkLst>
      </pc:sldChg>
      <pc:sldChg chg="del">
        <pc:chgData name="GROUEVA Maria" userId="96a95d8a-d259-4a5d-a9ef-d9d67d23b8ef" providerId="ADAL" clId="{5D886D3F-62AD-47FF-9A04-71CD62E4526B}" dt="2022-07-23T12:48:02.947" v="51" actId="47"/>
        <pc:sldMkLst>
          <pc:docMk/>
          <pc:sldMk cId="3536998121" sldId="3614"/>
        </pc:sldMkLst>
      </pc:sldChg>
      <pc:sldChg chg="del">
        <pc:chgData name="GROUEVA Maria" userId="96a95d8a-d259-4a5d-a9ef-d9d67d23b8ef" providerId="ADAL" clId="{5D886D3F-62AD-47FF-9A04-71CD62E4526B}" dt="2022-07-23T12:48:03.763" v="52" actId="47"/>
        <pc:sldMkLst>
          <pc:docMk/>
          <pc:sldMk cId="3582183773" sldId="3615"/>
        </pc:sldMkLst>
      </pc:sldChg>
      <pc:sldChg chg="del">
        <pc:chgData name="GROUEVA Maria" userId="96a95d8a-d259-4a5d-a9ef-d9d67d23b8ef" providerId="ADAL" clId="{5D886D3F-62AD-47FF-9A04-71CD62E4526B}" dt="2022-07-23T12:48:04.348" v="53" actId="47"/>
        <pc:sldMkLst>
          <pc:docMk/>
          <pc:sldMk cId="3053602656" sldId="3616"/>
        </pc:sldMkLst>
      </pc:sldChg>
      <pc:sldChg chg="del">
        <pc:chgData name="GROUEVA Maria" userId="96a95d8a-d259-4a5d-a9ef-d9d67d23b8ef" providerId="ADAL" clId="{5D886D3F-62AD-47FF-9A04-71CD62E4526B}" dt="2022-07-23T12:47:59.961" v="46" actId="47"/>
        <pc:sldMkLst>
          <pc:docMk/>
          <pc:sldMk cId="2318530569" sldId="3617"/>
        </pc:sldMkLst>
      </pc:sldChg>
      <pc:sldChg chg="del">
        <pc:chgData name="GROUEVA Maria" userId="96a95d8a-d259-4a5d-a9ef-d9d67d23b8ef" providerId="ADAL" clId="{5D886D3F-62AD-47FF-9A04-71CD62E4526B}" dt="2022-07-23T12:48:01.097" v="48" actId="47"/>
        <pc:sldMkLst>
          <pc:docMk/>
          <pc:sldMk cId="433579856" sldId="3618"/>
        </pc:sldMkLst>
      </pc:sldChg>
      <pc:sldChg chg="del">
        <pc:chgData name="GROUEVA Maria" userId="96a95d8a-d259-4a5d-a9ef-d9d67d23b8ef" providerId="ADAL" clId="{5D886D3F-62AD-47FF-9A04-71CD62E4526B}" dt="2022-07-23T12:48:01.648" v="49" actId="47"/>
        <pc:sldMkLst>
          <pc:docMk/>
          <pc:sldMk cId="1314469170" sldId="3619"/>
        </pc:sldMkLst>
      </pc:sldChg>
      <pc:sldChg chg="del">
        <pc:chgData name="GROUEVA Maria" userId="96a95d8a-d259-4a5d-a9ef-d9d67d23b8ef" providerId="ADAL" clId="{5D886D3F-62AD-47FF-9A04-71CD62E4526B}" dt="2022-07-23T12:48:02.283" v="50" actId="47"/>
        <pc:sldMkLst>
          <pc:docMk/>
          <pc:sldMk cId="3528945440" sldId="3620"/>
        </pc:sldMkLst>
      </pc:sldChg>
      <pc:sldChg chg="del">
        <pc:chgData name="GROUEVA Maria" userId="96a95d8a-d259-4a5d-a9ef-d9d67d23b8ef" providerId="ADAL" clId="{5D886D3F-62AD-47FF-9A04-71CD62E4526B}" dt="2022-07-23T12:47:42.805" v="35" actId="47"/>
        <pc:sldMkLst>
          <pc:docMk/>
          <pc:sldMk cId="4144322471" sldId="3621"/>
        </pc:sldMkLst>
      </pc:sldChg>
      <pc:sldChg chg="del">
        <pc:chgData name="GROUEVA Maria" userId="96a95d8a-d259-4a5d-a9ef-d9d67d23b8ef" providerId="ADAL" clId="{5D886D3F-62AD-47FF-9A04-71CD62E4526B}" dt="2022-07-23T12:46:21.071" v="1" actId="47"/>
        <pc:sldMkLst>
          <pc:docMk/>
          <pc:sldMk cId="4079912142" sldId="3622"/>
        </pc:sldMkLst>
      </pc:sldChg>
      <pc:sldChg chg="del">
        <pc:chgData name="GROUEVA Maria" userId="96a95d8a-d259-4a5d-a9ef-d9d67d23b8ef" providerId="ADAL" clId="{5D886D3F-62AD-47FF-9A04-71CD62E4526B}" dt="2022-07-23T12:46:19.732" v="0" actId="47"/>
        <pc:sldMkLst>
          <pc:docMk/>
          <pc:sldMk cId="905596489" sldId="3623"/>
        </pc:sldMkLst>
      </pc:sldChg>
      <pc:sldChg chg="del">
        <pc:chgData name="GROUEVA Maria" userId="96a95d8a-d259-4a5d-a9ef-d9d67d23b8ef" providerId="ADAL" clId="{5D886D3F-62AD-47FF-9A04-71CD62E4526B}" dt="2022-07-23T12:46:21.842" v="2" actId="47"/>
        <pc:sldMkLst>
          <pc:docMk/>
          <pc:sldMk cId="1520714639" sldId="3624"/>
        </pc:sldMkLst>
      </pc:sldChg>
      <pc:sldChg chg="del">
        <pc:chgData name="GROUEVA Maria" userId="96a95d8a-d259-4a5d-a9ef-d9d67d23b8ef" providerId="ADAL" clId="{5D886D3F-62AD-47FF-9A04-71CD62E4526B}" dt="2022-07-23T12:46:28.140" v="4" actId="47"/>
        <pc:sldMkLst>
          <pc:docMk/>
          <pc:sldMk cId="3988777043" sldId="3625"/>
        </pc:sldMkLst>
      </pc:sldChg>
      <pc:sldChg chg="del">
        <pc:chgData name="GROUEVA Maria" userId="96a95d8a-d259-4a5d-a9ef-d9d67d23b8ef" providerId="ADAL" clId="{5D886D3F-62AD-47FF-9A04-71CD62E4526B}" dt="2022-07-23T12:48:32.516" v="57" actId="47"/>
        <pc:sldMkLst>
          <pc:docMk/>
          <pc:sldMk cId="1300172515" sldId="3626"/>
        </pc:sldMkLst>
      </pc:sldChg>
      <pc:sldChg chg="del">
        <pc:chgData name="GROUEVA Maria" userId="96a95d8a-d259-4a5d-a9ef-d9d67d23b8ef" providerId="ADAL" clId="{5D886D3F-62AD-47FF-9A04-71CD62E4526B}" dt="2022-07-23T12:48:09.445" v="55" actId="47"/>
        <pc:sldMkLst>
          <pc:docMk/>
          <pc:sldMk cId="309879236" sldId="3627"/>
        </pc:sldMkLst>
      </pc:sldChg>
      <pc:sldChg chg="del">
        <pc:chgData name="GROUEVA Maria" userId="96a95d8a-d259-4a5d-a9ef-d9d67d23b8ef" providerId="ADAL" clId="{5D886D3F-62AD-47FF-9A04-71CD62E4526B}" dt="2022-07-23T12:48:11.216" v="56" actId="47"/>
        <pc:sldMkLst>
          <pc:docMk/>
          <pc:sldMk cId="2424927965" sldId="3628"/>
        </pc:sldMkLst>
      </pc:sldChg>
      <pc:sldChg chg="del">
        <pc:chgData name="GROUEVA Maria" userId="96a95d8a-d259-4a5d-a9ef-d9d67d23b8ef" providerId="ADAL" clId="{5D886D3F-62AD-47FF-9A04-71CD62E4526B}" dt="2022-07-23T12:51:44.865" v="85" actId="47"/>
        <pc:sldMkLst>
          <pc:docMk/>
          <pc:sldMk cId="2469872023" sldId="3629"/>
        </pc:sldMkLst>
      </pc:sldChg>
      <pc:sldChg chg="del">
        <pc:chgData name="GROUEVA Maria" userId="96a95d8a-d259-4a5d-a9ef-d9d67d23b8ef" providerId="ADAL" clId="{5D886D3F-62AD-47FF-9A04-71CD62E4526B}" dt="2022-07-23T12:48:05.796" v="54" actId="47"/>
        <pc:sldMkLst>
          <pc:docMk/>
          <pc:sldMk cId="1969853241" sldId="3634"/>
        </pc:sldMkLst>
      </pc:sldChg>
      <pc:sldChg chg="del">
        <pc:chgData name="GROUEVA Maria" userId="96a95d8a-d259-4a5d-a9ef-d9d67d23b8ef" providerId="ADAL" clId="{5D886D3F-62AD-47FF-9A04-71CD62E4526B}" dt="2022-07-23T12:49:38.395" v="64" actId="47"/>
        <pc:sldMkLst>
          <pc:docMk/>
          <pc:sldMk cId="3422642206" sldId="3635"/>
        </pc:sldMkLst>
      </pc:sldChg>
      <pc:sldChg chg="del">
        <pc:chgData name="GROUEVA Maria" userId="96a95d8a-d259-4a5d-a9ef-d9d67d23b8ef" providerId="ADAL" clId="{5D886D3F-62AD-47FF-9A04-71CD62E4526B}" dt="2022-07-23T12:50:10.130" v="71" actId="47"/>
        <pc:sldMkLst>
          <pc:docMk/>
          <pc:sldMk cId="975173276" sldId="3636"/>
        </pc:sldMkLst>
      </pc:sldChg>
      <pc:sldChg chg="del">
        <pc:chgData name="GROUEVA Maria" userId="96a95d8a-d259-4a5d-a9ef-d9d67d23b8ef" providerId="ADAL" clId="{5D886D3F-62AD-47FF-9A04-71CD62E4526B}" dt="2022-07-23T12:50:36.186" v="75" actId="47"/>
        <pc:sldMkLst>
          <pc:docMk/>
          <pc:sldMk cId="268491252" sldId="3637"/>
        </pc:sldMkLst>
      </pc:sldChg>
      <pc:sldChg chg="del">
        <pc:chgData name="GROUEVA Maria" userId="96a95d8a-d259-4a5d-a9ef-d9d67d23b8ef" providerId="ADAL" clId="{5D886D3F-62AD-47FF-9A04-71CD62E4526B}" dt="2022-07-23T12:51:40.059" v="84" actId="47"/>
        <pc:sldMkLst>
          <pc:docMk/>
          <pc:sldMk cId="253117723" sldId="3638"/>
        </pc:sldMkLst>
      </pc:sldChg>
      <pc:sldMasterChg chg="delSldLayout">
        <pc:chgData name="GROUEVA Maria" userId="96a95d8a-d259-4a5d-a9ef-d9d67d23b8ef" providerId="ADAL" clId="{5D886D3F-62AD-47FF-9A04-71CD62E4526B}" dt="2022-07-23T12:47:41.434" v="34" actId="47"/>
        <pc:sldMasterMkLst>
          <pc:docMk/>
          <pc:sldMasterMk cId="576128267" sldId="2147483648"/>
        </pc:sldMasterMkLst>
        <pc:sldLayoutChg chg="del">
          <pc:chgData name="GROUEVA Maria" userId="96a95d8a-d259-4a5d-a9ef-d9d67d23b8ef" providerId="ADAL" clId="{5D886D3F-62AD-47FF-9A04-71CD62E4526B}" dt="2022-07-23T12:47:41.434" v="34" actId="47"/>
          <pc:sldLayoutMkLst>
            <pc:docMk/>
            <pc:sldMasterMk cId="576128267" sldId="2147483648"/>
            <pc:sldLayoutMk cId="265564997" sldId="2147483679"/>
          </pc:sldLayoutMkLst>
        </pc:sldLayoutChg>
      </pc:sldMasterChg>
      <pc:sldMasterChg chg="del delSldLayout">
        <pc:chgData name="GROUEVA Maria" userId="96a95d8a-d259-4a5d-a9ef-d9d67d23b8ef" providerId="ADAL" clId="{5D886D3F-62AD-47FF-9A04-71CD62E4526B}" dt="2022-07-23T12:48:05.796" v="54" actId="47"/>
        <pc:sldMasterMkLst>
          <pc:docMk/>
          <pc:sldMasterMk cId="3170978969" sldId="2147483730"/>
        </pc:sldMasterMkLst>
        <pc:sldLayoutChg chg="del">
          <pc:chgData name="GROUEVA Maria" userId="96a95d8a-d259-4a5d-a9ef-d9d67d23b8ef" providerId="ADAL" clId="{5D886D3F-62AD-47FF-9A04-71CD62E4526B}" dt="2022-07-23T12:48:05.796" v="54" actId="47"/>
          <pc:sldLayoutMkLst>
            <pc:docMk/>
            <pc:sldMasterMk cId="3170978969" sldId="2147483730"/>
            <pc:sldLayoutMk cId="1756557609" sldId="2147483731"/>
          </pc:sldLayoutMkLst>
        </pc:sldLayoutChg>
        <pc:sldLayoutChg chg="del">
          <pc:chgData name="GROUEVA Maria" userId="96a95d8a-d259-4a5d-a9ef-d9d67d23b8ef" providerId="ADAL" clId="{5D886D3F-62AD-47FF-9A04-71CD62E4526B}" dt="2022-07-23T12:48:05.796" v="54" actId="47"/>
          <pc:sldLayoutMkLst>
            <pc:docMk/>
            <pc:sldMasterMk cId="3170978969" sldId="2147483730"/>
            <pc:sldLayoutMk cId="1431595246" sldId="2147483732"/>
          </pc:sldLayoutMkLst>
        </pc:sldLayoutChg>
        <pc:sldLayoutChg chg="del">
          <pc:chgData name="GROUEVA Maria" userId="96a95d8a-d259-4a5d-a9ef-d9d67d23b8ef" providerId="ADAL" clId="{5D886D3F-62AD-47FF-9A04-71CD62E4526B}" dt="2022-07-23T12:48:05.796" v="54" actId="47"/>
          <pc:sldLayoutMkLst>
            <pc:docMk/>
            <pc:sldMasterMk cId="3170978969" sldId="2147483730"/>
            <pc:sldLayoutMk cId="2010183749" sldId="2147483733"/>
          </pc:sldLayoutMkLst>
        </pc:sldLayoutChg>
        <pc:sldLayoutChg chg="del">
          <pc:chgData name="GROUEVA Maria" userId="96a95d8a-d259-4a5d-a9ef-d9d67d23b8ef" providerId="ADAL" clId="{5D886D3F-62AD-47FF-9A04-71CD62E4526B}" dt="2022-07-23T12:48:05.796" v="54" actId="47"/>
          <pc:sldLayoutMkLst>
            <pc:docMk/>
            <pc:sldMasterMk cId="3170978969" sldId="2147483730"/>
            <pc:sldLayoutMk cId="2126171071" sldId="2147483734"/>
          </pc:sldLayoutMkLst>
        </pc:sldLayoutChg>
        <pc:sldLayoutChg chg="del">
          <pc:chgData name="GROUEVA Maria" userId="96a95d8a-d259-4a5d-a9ef-d9d67d23b8ef" providerId="ADAL" clId="{5D886D3F-62AD-47FF-9A04-71CD62E4526B}" dt="2022-07-23T12:48:05.796" v="54" actId="47"/>
          <pc:sldLayoutMkLst>
            <pc:docMk/>
            <pc:sldMasterMk cId="3170978969" sldId="2147483730"/>
            <pc:sldLayoutMk cId="3001632881" sldId="2147483735"/>
          </pc:sldLayoutMkLst>
        </pc:sldLayoutChg>
        <pc:sldLayoutChg chg="del">
          <pc:chgData name="GROUEVA Maria" userId="96a95d8a-d259-4a5d-a9ef-d9d67d23b8ef" providerId="ADAL" clId="{5D886D3F-62AD-47FF-9A04-71CD62E4526B}" dt="2022-07-23T12:48:05.796" v="54" actId="47"/>
          <pc:sldLayoutMkLst>
            <pc:docMk/>
            <pc:sldMasterMk cId="3170978969" sldId="2147483730"/>
            <pc:sldLayoutMk cId="1108967500" sldId="2147483736"/>
          </pc:sldLayoutMkLst>
        </pc:sldLayoutChg>
        <pc:sldLayoutChg chg="del">
          <pc:chgData name="GROUEVA Maria" userId="96a95d8a-d259-4a5d-a9ef-d9d67d23b8ef" providerId="ADAL" clId="{5D886D3F-62AD-47FF-9A04-71CD62E4526B}" dt="2022-07-23T12:48:05.796" v="54" actId="47"/>
          <pc:sldLayoutMkLst>
            <pc:docMk/>
            <pc:sldMasterMk cId="3170978969" sldId="2147483730"/>
            <pc:sldLayoutMk cId="3861301469" sldId="2147483737"/>
          </pc:sldLayoutMkLst>
        </pc:sldLayoutChg>
        <pc:sldLayoutChg chg="del">
          <pc:chgData name="GROUEVA Maria" userId="96a95d8a-d259-4a5d-a9ef-d9d67d23b8ef" providerId="ADAL" clId="{5D886D3F-62AD-47FF-9A04-71CD62E4526B}" dt="2022-07-23T12:48:05.796" v="54" actId="47"/>
          <pc:sldLayoutMkLst>
            <pc:docMk/>
            <pc:sldMasterMk cId="3170978969" sldId="2147483730"/>
            <pc:sldLayoutMk cId="2130764179" sldId="2147483738"/>
          </pc:sldLayoutMkLst>
        </pc:sldLayoutChg>
        <pc:sldLayoutChg chg="del">
          <pc:chgData name="GROUEVA Maria" userId="96a95d8a-d259-4a5d-a9ef-d9d67d23b8ef" providerId="ADAL" clId="{5D886D3F-62AD-47FF-9A04-71CD62E4526B}" dt="2022-07-23T12:48:05.796" v="54" actId="47"/>
          <pc:sldLayoutMkLst>
            <pc:docMk/>
            <pc:sldMasterMk cId="3170978969" sldId="2147483730"/>
            <pc:sldLayoutMk cId="2788206268" sldId="2147483739"/>
          </pc:sldLayoutMkLst>
        </pc:sldLayoutChg>
        <pc:sldLayoutChg chg="del">
          <pc:chgData name="GROUEVA Maria" userId="96a95d8a-d259-4a5d-a9ef-d9d67d23b8ef" providerId="ADAL" clId="{5D886D3F-62AD-47FF-9A04-71CD62E4526B}" dt="2022-07-23T12:48:05.796" v="54" actId="47"/>
          <pc:sldLayoutMkLst>
            <pc:docMk/>
            <pc:sldMasterMk cId="3170978969" sldId="2147483730"/>
            <pc:sldLayoutMk cId="651680539" sldId="2147483740"/>
          </pc:sldLayoutMkLst>
        </pc:sldLayoutChg>
        <pc:sldLayoutChg chg="del">
          <pc:chgData name="GROUEVA Maria" userId="96a95d8a-d259-4a5d-a9ef-d9d67d23b8ef" providerId="ADAL" clId="{5D886D3F-62AD-47FF-9A04-71CD62E4526B}" dt="2022-07-23T12:48:05.796" v="54" actId="47"/>
          <pc:sldLayoutMkLst>
            <pc:docMk/>
            <pc:sldMasterMk cId="3170978969" sldId="2147483730"/>
            <pc:sldLayoutMk cId="1449199097" sldId="2147483741"/>
          </pc:sldLayoutMkLst>
        </pc:sldLayoutChg>
        <pc:sldLayoutChg chg="del">
          <pc:chgData name="GROUEVA Maria" userId="96a95d8a-d259-4a5d-a9ef-d9d67d23b8ef" providerId="ADAL" clId="{5D886D3F-62AD-47FF-9A04-71CD62E4526B}" dt="2022-07-23T12:48:05.796" v="54" actId="47"/>
          <pc:sldLayoutMkLst>
            <pc:docMk/>
            <pc:sldMasterMk cId="3170978969" sldId="2147483730"/>
            <pc:sldLayoutMk cId="2843228700" sldId="2147483742"/>
          </pc:sldLayoutMkLst>
        </pc:sldLayoutChg>
        <pc:sldLayoutChg chg="del">
          <pc:chgData name="GROUEVA Maria" userId="96a95d8a-d259-4a5d-a9ef-d9d67d23b8ef" providerId="ADAL" clId="{5D886D3F-62AD-47FF-9A04-71CD62E4526B}" dt="2022-07-23T12:48:05.796" v="54" actId="47"/>
          <pc:sldLayoutMkLst>
            <pc:docMk/>
            <pc:sldMasterMk cId="3170978969" sldId="2147483730"/>
            <pc:sldLayoutMk cId="3531566708" sldId="2147483743"/>
          </pc:sldLayoutMkLst>
        </pc:sldLayoutChg>
        <pc:sldLayoutChg chg="del">
          <pc:chgData name="GROUEVA Maria" userId="96a95d8a-d259-4a5d-a9ef-d9d67d23b8ef" providerId="ADAL" clId="{5D886D3F-62AD-47FF-9A04-71CD62E4526B}" dt="2022-07-23T12:48:05.796" v="54" actId="47"/>
          <pc:sldLayoutMkLst>
            <pc:docMk/>
            <pc:sldMasterMk cId="3170978969" sldId="2147483730"/>
            <pc:sldLayoutMk cId="3747251669" sldId="2147483744"/>
          </pc:sldLayoutMkLst>
        </pc:sldLayoutChg>
        <pc:sldLayoutChg chg="del">
          <pc:chgData name="GROUEVA Maria" userId="96a95d8a-d259-4a5d-a9ef-d9d67d23b8ef" providerId="ADAL" clId="{5D886D3F-62AD-47FF-9A04-71CD62E4526B}" dt="2022-07-23T12:48:05.796" v="54" actId="47"/>
          <pc:sldLayoutMkLst>
            <pc:docMk/>
            <pc:sldMasterMk cId="3170978969" sldId="2147483730"/>
            <pc:sldLayoutMk cId="3957072828" sldId="2147483745"/>
          </pc:sldLayoutMkLst>
        </pc:sldLayoutChg>
        <pc:sldLayoutChg chg="del">
          <pc:chgData name="GROUEVA Maria" userId="96a95d8a-d259-4a5d-a9ef-d9d67d23b8ef" providerId="ADAL" clId="{5D886D3F-62AD-47FF-9A04-71CD62E4526B}" dt="2022-07-23T12:48:05.796" v="54" actId="47"/>
          <pc:sldLayoutMkLst>
            <pc:docMk/>
            <pc:sldMasterMk cId="3170978969" sldId="2147483730"/>
            <pc:sldLayoutMk cId="204645783" sldId="2147483746"/>
          </pc:sldLayoutMkLst>
        </pc:sldLayoutChg>
        <pc:sldLayoutChg chg="del">
          <pc:chgData name="GROUEVA Maria" userId="96a95d8a-d259-4a5d-a9ef-d9d67d23b8ef" providerId="ADAL" clId="{5D886D3F-62AD-47FF-9A04-71CD62E4526B}" dt="2022-07-23T12:48:05.796" v="54" actId="47"/>
          <pc:sldLayoutMkLst>
            <pc:docMk/>
            <pc:sldMasterMk cId="3170978969" sldId="2147483730"/>
            <pc:sldLayoutMk cId="2140595359" sldId="2147483747"/>
          </pc:sldLayoutMkLst>
        </pc:sldLayoutChg>
        <pc:sldLayoutChg chg="del">
          <pc:chgData name="GROUEVA Maria" userId="96a95d8a-d259-4a5d-a9ef-d9d67d23b8ef" providerId="ADAL" clId="{5D886D3F-62AD-47FF-9A04-71CD62E4526B}" dt="2022-07-23T12:48:05.796" v="54" actId="47"/>
          <pc:sldLayoutMkLst>
            <pc:docMk/>
            <pc:sldMasterMk cId="3170978969" sldId="2147483730"/>
            <pc:sldLayoutMk cId="3381118120" sldId="2147483748"/>
          </pc:sldLayoutMkLst>
        </pc:sldLayoutChg>
        <pc:sldLayoutChg chg="del">
          <pc:chgData name="GROUEVA Maria" userId="96a95d8a-d259-4a5d-a9ef-d9d67d23b8ef" providerId="ADAL" clId="{5D886D3F-62AD-47FF-9A04-71CD62E4526B}" dt="2022-07-23T12:48:05.796" v="54" actId="47"/>
          <pc:sldLayoutMkLst>
            <pc:docMk/>
            <pc:sldMasterMk cId="3170978969" sldId="2147483730"/>
            <pc:sldLayoutMk cId="1983307781" sldId="2147483749"/>
          </pc:sldLayoutMkLst>
        </pc:sldLayoutChg>
        <pc:sldLayoutChg chg="del">
          <pc:chgData name="GROUEVA Maria" userId="96a95d8a-d259-4a5d-a9ef-d9d67d23b8ef" providerId="ADAL" clId="{5D886D3F-62AD-47FF-9A04-71CD62E4526B}" dt="2022-07-23T12:48:05.796" v="54" actId="47"/>
          <pc:sldLayoutMkLst>
            <pc:docMk/>
            <pc:sldMasterMk cId="3170978969" sldId="2147483730"/>
            <pc:sldLayoutMk cId="4223613173" sldId="2147483750"/>
          </pc:sldLayoutMkLst>
        </pc:sldLayoutChg>
        <pc:sldLayoutChg chg="del">
          <pc:chgData name="GROUEVA Maria" userId="96a95d8a-d259-4a5d-a9ef-d9d67d23b8ef" providerId="ADAL" clId="{5D886D3F-62AD-47FF-9A04-71CD62E4526B}" dt="2022-07-23T12:48:05.796" v="54" actId="47"/>
          <pc:sldLayoutMkLst>
            <pc:docMk/>
            <pc:sldMasterMk cId="3170978969" sldId="2147483730"/>
            <pc:sldLayoutMk cId="2897027827" sldId="2147483751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8396E0FA-ADB6-41EA-BE24-5067FB1ACBE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9202" cy="513858"/>
          </a:xfrm>
          <a:prstGeom prst="rect">
            <a:avLst/>
          </a:prstGeom>
        </p:spPr>
        <p:txBody>
          <a:bodyPr vert="horz" lIns="94787" tIns="47393" rIns="94787" bIns="47393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4FB2F90-3546-4B43-B138-A0A6B8A49D6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3203" y="1"/>
            <a:ext cx="3079202" cy="513858"/>
          </a:xfrm>
          <a:prstGeom prst="rect">
            <a:avLst/>
          </a:prstGeom>
        </p:spPr>
        <p:txBody>
          <a:bodyPr vert="horz" lIns="94787" tIns="47393" rIns="94787" bIns="47393" rtlCol="0"/>
          <a:lstStyle>
            <a:lvl1pPr algn="r">
              <a:defRPr sz="1200"/>
            </a:lvl1pPr>
          </a:lstStyle>
          <a:p>
            <a:fld id="{EF5800AC-924C-4AB7-8BC9-55DF0C7B9EA8}" type="datetimeFigureOut">
              <a:rPr lang="fr-FR" smtClean="0"/>
              <a:t>25/07/2022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F33EA43-389D-4ACD-89F1-11F73A516AE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20755"/>
            <a:ext cx="3079202" cy="513858"/>
          </a:xfrm>
          <a:prstGeom prst="rect">
            <a:avLst/>
          </a:prstGeom>
        </p:spPr>
        <p:txBody>
          <a:bodyPr vert="horz" lIns="94787" tIns="47393" rIns="94787" bIns="47393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BEA3F22-F66C-4CCA-91B1-46745E43182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3203" y="9720755"/>
            <a:ext cx="3079202" cy="513858"/>
          </a:xfrm>
          <a:prstGeom prst="rect">
            <a:avLst/>
          </a:prstGeom>
        </p:spPr>
        <p:txBody>
          <a:bodyPr vert="horz" lIns="94787" tIns="47393" rIns="94787" bIns="47393" rtlCol="0" anchor="b"/>
          <a:lstStyle>
            <a:lvl1pPr algn="r">
              <a:defRPr sz="1200"/>
            </a:lvl1pPr>
          </a:lstStyle>
          <a:p>
            <a:fld id="{49361C72-3989-4293-978C-08BEBC1797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07958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8427" cy="513508"/>
          </a:xfrm>
          <a:prstGeom prst="rect">
            <a:avLst/>
          </a:prstGeom>
        </p:spPr>
        <p:txBody>
          <a:bodyPr vert="horz" lIns="94787" tIns="47393" rIns="94787" bIns="47393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993" y="1"/>
            <a:ext cx="3078427" cy="513508"/>
          </a:xfrm>
          <a:prstGeom prst="rect">
            <a:avLst/>
          </a:prstGeom>
        </p:spPr>
        <p:txBody>
          <a:bodyPr vert="horz" lIns="94787" tIns="47393" rIns="94787" bIns="47393" rtlCol="0"/>
          <a:lstStyle>
            <a:lvl1pPr algn="r">
              <a:defRPr sz="1200"/>
            </a:lvl1pPr>
          </a:lstStyle>
          <a:p>
            <a:fld id="{7CEA76FB-9763-4FFE-B6A1-5C57A0CA0AE3}" type="datetimeFigureOut">
              <a:rPr lang="en-ID" smtClean="0"/>
              <a:t>25/07/2022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38863" cy="34528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87" tIns="47393" rIns="94787" bIns="47393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80"/>
          </a:xfrm>
          <a:prstGeom prst="rect">
            <a:avLst/>
          </a:prstGeom>
        </p:spPr>
        <p:txBody>
          <a:bodyPr vert="horz" lIns="94787" tIns="47393" rIns="94787" bIns="47393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721106"/>
            <a:ext cx="3078427" cy="513507"/>
          </a:xfrm>
          <a:prstGeom prst="rect">
            <a:avLst/>
          </a:prstGeom>
        </p:spPr>
        <p:txBody>
          <a:bodyPr vert="horz" lIns="94787" tIns="47393" rIns="94787" bIns="47393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993" y="9721106"/>
            <a:ext cx="3078427" cy="513507"/>
          </a:xfrm>
          <a:prstGeom prst="rect">
            <a:avLst/>
          </a:prstGeom>
        </p:spPr>
        <p:txBody>
          <a:bodyPr vert="horz" lIns="94787" tIns="47393" rIns="94787" bIns="47393" rtlCol="0" anchor="b"/>
          <a:lstStyle>
            <a:lvl1pPr algn="r">
              <a:defRPr sz="1200"/>
            </a:lvl1pPr>
          </a:lstStyle>
          <a:p>
            <a:fld id="{BE4ED5D0-F2FB-4B3D-A0F0-7D2454080F06}" type="slidenum">
              <a:rPr lang="en-ID" smtClean="0"/>
              <a:t>‹N°›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614679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4ED5D0-F2FB-4B3D-A0F0-7D2454080F06}" type="slidenum">
              <a:rPr lang="en-ID" smtClean="0"/>
              <a:t>1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30595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2600" b="1" kern="1200">
              <a:solidFill>
                <a:schemeClr val="tx1"/>
              </a:solidFill>
              <a:latin typeface="Montserrat" panose="000005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06064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4ED5D0-F2FB-4B3D-A0F0-7D2454080F06}" type="slidenum">
              <a:rPr lang="en-ID" smtClean="0"/>
              <a:t>11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603439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4ED5D0-F2FB-4B3D-A0F0-7D2454080F06}" type="slidenum">
              <a:rPr lang="en-ID" smtClean="0"/>
              <a:t>12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2026540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4ED5D0-F2FB-4B3D-A0F0-7D2454080F06}" type="slidenum">
              <a:rPr lang="en-ID" smtClean="0"/>
              <a:t>13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20144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4ED5D0-F2FB-4B3D-A0F0-7D2454080F06}" type="slidenum">
              <a:rPr lang="en-ID" smtClean="0"/>
              <a:t>14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364162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2600" b="1" kern="1200">
              <a:solidFill>
                <a:schemeClr val="tx1"/>
              </a:solidFill>
              <a:latin typeface="Montserrat" panose="000005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21620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4ED5D0-F2FB-4B3D-A0F0-7D2454080F06}" type="slidenum">
              <a:rPr lang="en-ID" smtClean="0"/>
              <a:t>16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4491775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4ED5D0-F2FB-4B3D-A0F0-7D2454080F06}" type="slidenum">
              <a:rPr lang="en-ID" smtClean="0"/>
              <a:t>17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010073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4ED5D0-F2FB-4B3D-A0F0-7D2454080F06}" type="slidenum">
              <a:rPr lang="en-ID" smtClean="0"/>
              <a:t>18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7706050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2600" b="1" kern="1200">
              <a:solidFill>
                <a:schemeClr val="tx1"/>
              </a:solidFill>
              <a:latin typeface="Montserrat" panose="000005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27289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4ED5D0-F2FB-4B3D-A0F0-7D2454080F06}" type="slidenum">
              <a:rPr kumimoji="0" lang="en-ID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ID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92540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D16FC8-5C14-418E-BE4F-D7A0DDC9FAA0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9749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4ED5D0-F2FB-4B3D-A0F0-7D2454080F06}" type="slidenum">
              <a:rPr lang="en-ID" smtClean="0"/>
              <a:t>21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13542376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E51F41-D4CC-438C-A973-997F5EF6AE45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734027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E51F41-D4CC-438C-A973-997F5EF6AE45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391267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E51F41-D4CC-438C-A973-997F5EF6AE45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669521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E51F41-D4CC-438C-A973-997F5EF6AE45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0083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07000"/>
              </a:lnSpc>
              <a:spcAft>
                <a:spcPts val="829"/>
              </a:spcAft>
            </a:pPr>
            <a:endParaRPr lang="fr-FR" sz="800" dirty="0"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C2F7D-AA25-4C1A-8A20-342991EA227C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48312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2600" b="1" kern="1200" dirty="0">
              <a:solidFill>
                <a:schemeClr val="tx1"/>
              </a:solidFill>
              <a:latin typeface="Montserrat" panose="000005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07344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4ED5D0-F2FB-4B3D-A0F0-7D2454080F06}" type="slidenum">
              <a:rPr kumimoji="0" lang="en-ID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ID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84642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4ED5D0-F2FB-4B3D-A0F0-7D2454080F06}" type="slidenum">
              <a:rPr lang="en-ID" smtClean="0"/>
              <a:t>6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2102011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4ED5D0-F2FB-4B3D-A0F0-7D2454080F06}" type="slidenum">
              <a:rPr lang="en-ID" smtClean="0"/>
              <a:t>7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514660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4ED5D0-F2FB-4B3D-A0F0-7D2454080F06}" type="slidenum">
              <a:rPr kumimoji="0" lang="en-ID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ID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58528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4ED5D0-F2FB-4B3D-A0F0-7D2454080F06}" type="slidenum">
              <a:rPr kumimoji="0" lang="en-ID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ID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4234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.emf"/><Relationship Id="rId4" Type="http://schemas.openxmlformats.org/officeDocument/2006/relationships/image" Target="../media/image8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.emf"/><Relationship Id="rId4" Type="http://schemas.openxmlformats.org/officeDocument/2006/relationships/image" Target="../media/image10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.emf"/><Relationship Id="rId4" Type="http://schemas.openxmlformats.org/officeDocument/2006/relationships/image" Target="../media/image12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.emf"/><Relationship Id="rId4" Type="http://schemas.openxmlformats.org/officeDocument/2006/relationships/image" Target="../media/image5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Vertical Title and Text">
    <p:bg>
      <p:bgPr>
        <a:solidFill>
          <a:srgbClr val="1641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9FF7896F-9364-4E6B-AD5D-69E8AE61A7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5279980">
            <a:off x="6933489" y="-3885731"/>
            <a:ext cx="8840624" cy="10568101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EC38DE26-29BA-486D-9AA7-885BD9B3A7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1056068" flipH="1">
            <a:off x="-4551159" y="-895015"/>
            <a:ext cx="9102317" cy="10568101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66ECFA37-DA85-42E9-90C9-B8CCF2F5E34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5943600"/>
            <a:ext cx="12192000" cy="914400"/>
          </a:xfrm>
          <a:prstGeom prst="rect">
            <a:avLst/>
          </a:prstGeom>
        </p:spPr>
      </p:pic>
      <p:sp>
        <p:nvSpPr>
          <p:cNvPr id="10" name="Titre 6">
            <a:extLst>
              <a:ext uri="{FF2B5EF4-FFF2-40B4-BE49-F238E27FC236}">
                <a16:creationId xmlns:a16="http://schemas.microsoft.com/office/drawing/2014/main" id="{C1FF0CA7-740E-4EA3-9727-5E28965B0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6333" y="2766218"/>
            <a:ext cx="6519333" cy="132556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Montserrat SemiBold" panose="00000700000000000000" pitchFamily="50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863C4D40-F4F3-4D7B-9E41-BA4300B86B6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43" y="436641"/>
            <a:ext cx="4918055" cy="1115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176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998A3712-380B-8A40-B465-7F4E43325C5A}"/>
              </a:ext>
            </a:extLst>
          </p:cNvPr>
          <p:cNvSpPr/>
          <p:nvPr userDrawn="1"/>
        </p:nvSpPr>
        <p:spPr>
          <a:xfrm>
            <a:off x="0" y="5613108"/>
            <a:ext cx="12192000" cy="12448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54AAC851-F0AD-C149-A19E-E3B94BCEC0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27" y="5888643"/>
            <a:ext cx="3072719" cy="696387"/>
          </a:xfrm>
          <a:prstGeom prst="rect">
            <a:avLst/>
          </a:prstGeom>
        </p:spPr>
      </p:pic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C03D000-83B1-40B5-80EA-57B47F7F25B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37321" y="792480"/>
            <a:ext cx="4351495" cy="3816669"/>
          </a:xfrm>
          <a:pattFill prst="pct5">
            <a:fgClr>
              <a:schemeClr val="accent5">
                <a:lumMod val="75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F13312B-F053-47D7-B96E-6AF6F8F8161E}"/>
              </a:ext>
            </a:extLst>
          </p:cNvPr>
          <p:cNvSpPr/>
          <p:nvPr userDrawn="1"/>
        </p:nvSpPr>
        <p:spPr>
          <a:xfrm>
            <a:off x="0" y="2061276"/>
            <a:ext cx="4075611" cy="3061939"/>
          </a:xfrm>
          <a:prstGeom prst="rect">
            <a:avLst/>
          </a:prstGeom>
          <a:solidFill>
            <a:srgbClr val="81C1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CD2A70A-C7C2-F04A-91D1-FDDD1A8D4416}"/>
              </a:ext>
            </a:extLst>
          </p:cNvPr>
          <p:cNvGrpSpPr/>
          <p:nvPr userDrawn="1"/>
        </p:nvGrpSpPr>
        <p:grpSpPr>
          <a:xfrm rot="5400000">
            <a:off x="10899918" y="792480"/>
            <a:ext cx="461010" cy="461010"/>
            <a:chOff x="826770" y="792480"/>
            <a:chExt cx="461010" cy="461010"/>
          </a:xfrm>
          <a:solidFill>
            <a:schemeClr val="accent2"/>
          </a:solidFill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1C90682-3176-DF45-8E9B-088558AEBBB8}"/>
                </a:ext>
              </a:extLst>
            </p:cNvPr>
            <p:cNvSpPr/>
            <p:nvPr/>
          </p:nvSpPr>
          <p:spPr>
            <a:xfrm>
              <a:off x="826770" y="792480"/>
              <a:ext cx="95250" cy="95250"/>
            </a:xfrm>
            <a:prstGeom prst="ellipse">
              <a:avLst/>
            </a:prstGeom>
            <a:solidFill>
              <a:srgbClr val="F3B2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latin typeface="Montserrat" pitchFamily="2" charset="77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631C925-0856-7443-A65B-F0CE33FF4672}"/>
                </a:ext>
              </a:extLst>
            </p:cNvPr>
            <p:cNvSpPr/>
            <p:nvPr/>
          </p:nvSpPr>
          <p:spPr>
            <a:xfrm>
              <a:off x="1009650" y="792480"/>
              <a:ext cx="95250" cy="95250"/>
            </a:xfrm>
            <a:prstGeom prst="ellipse">
              <a:avLst/>
            </a:prstGeom>
            <a:solidFill>
              <a:srgbClr val="F3B2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latin typeface="Montserrat" pitchFamily="2" charset="77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30969E66-E2D7-9C4B-9B79-46197BD11B4C}"/>
                </a:ext>
              </a:extLst>
            </p:cNvPr>
            <p:cNvSpPr/>
            <p:nvPr/>
          </p:nvSpPr>
          <p:spPr>
            <a:xfrm>
              <a:off x="1192530" y="792480"/>
              <a:ext cx="95250" cy="95250"/>
            </a:xfrm>
            <a:prstGeom prst="ellipse">
              <a:avLst/>
            </a:prstGeom>
            <a:solidFill>
              <a:srgbClr val="F3B2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latin typeface="Montserrat" pitchFamily="2" charset="77"/>
              </a:endParaRPr>
            </a:p>
          </p:txBody>
        </p:sp>
        <p:sp>
          <p:nvSpPr>
            <p:cNvPr id="14" name="Oval 15">
              <a:extLst>
                <a:ext uri="{FF2B5EF4-FFF2-40B4-BE49-F238E27FC236}">
                  <a16:creationId xmlns:a16="http://schemas.microsoft.com/office/drawing/2014/main" id="{3EF63F30-4FAF-6C40-A2A0-C7EA96EED7A1}"/>
                </a:ext>
              </a:extLst>
            </p:cNvPr>
            <p:cNvSpPr/>
            <p:nvPr/>
          </p:nvSpPr>
          <p:spPr>
            <a:xfrm>
              <a:off x="826770" y="975360"/>
              <a:ext cx="95250" cy="95250"/>
            </a:xfrm>
            <a:prstGeom prst="ellipse">
              <a:avLst/>
            </a:prstGeom>
            <a:solidFill>
              <a:srgbClr val="F3B2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latin typeface="Montserrat" pitchFamily="2" charset="77"/>
              </a:endParaRPr>
            </a:p>
          </p:txBody>
        </p:sp>
        <p:sp>
          <p:nvSpPr>
            <p:cNvPr id="15" name="Oval 16">
              <a:extLst>
                <a:ext uri="{FF2B5EF4-FFF2-40B4-BE49-F238E27FC236}">
                  <a16:creationId xmlns:a16="http://schemas.microsoft.com/office/drawing/2014/main" id="{86A88BF7-4A59-C045-AB67-614346EFCC10}"/>
                </a:ext>
              </a:extLst>
            </p:cNvPr>
            <p:cNvSpPr/>
            <p:nvPr/>
          </p:nvSpPr>
          <p:spPr>
            <a:xfrm>
              <a:off x="1009650" y="975360"/>
              <a:ext cx="95250" cy="95250"/>
            </a:xfrm>
            <a:prstGeom prst="ellipse">
              <a:avLst/>
            </a:prstGeom>
            <a:solidFill>
              <a:srgbClr val="F3B2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latin typeface="Montserrat" pitchFamily="2" charset="77"/>
              </a:endParaRPr>
            </a:p>
          </p:txBody>
        </p:sp>
        <p:sp>
          <p:nvSpPr>
            <p:cNvPr id="16" name="Oval 17">
              <a:extLst>
                <a:ext uri="{FF2B5EF4-FFF2-40B4-BE49-F238E27FC236}">
                  <a16:creationId xmlns:a16="http://schemas.microsoft.com/office/drawing/2014/main" id="{01CCAEE5-9EC0-9A4F-B010-3B979FBC806E}"/>
                </a:ext>
              </a:extLst>
            </p:cNvPr>
            <p:cNvSpPr/>
            <p:nvPr/>
          </p:nvSpPr>
          <p:spPr>
            <a:xfrm>
              <a:off x="826770" y="1158240"/>
              <a:ext cx="95250" cy="95250"/>
            </a:xfrm>
            <a:prstGeom prst="ellipse">
              <a:avLst/>
            </a:prstGeom>
            <a:solidFill>
              <a:srgbClr val="F3B2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latin typeface="Montserrat" pitchFamily="2" charset="77"/>
              </a:endParaRPr>
            </a:p>
          </p:txBody>
        </p:sp>
      </p:grpSp>
      <p:pic>
        <p:nvPicPr>
          <p:cNvPr id="17" name="Image 16" descr="Une image contenant flèche&#10;&#10;Description générée automatiquement">
            <a:extLst>
              <a:ext uri="{FF2B5EF4-FFF2-40B4-BE49-F238E27FC236}">
                <a16:creationId xmlns:a16="http://schemas.microsoft.com/office/drawing/2014/main" id="{3F52D3F3-D48D-AB4D-9DF4-2FDF1339A83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916" y="327344"/>
            <a:ext cx="1398084" cy="729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074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998A3712-380B-8A40-B465-7F4E43325C5A}"/>
              </a:ext>
            </a:extLst>
          </p:cNvPr>
          <p:cNvSpPr/>
          <p:nvPr userDrawn="1"/>
        </p:nvSpPr>
        <p:spPr>
          <a:xfrm>
            <a:off x="0" y="5613108"/>
            <a:ext cx="12192000" cy="12448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54AAC851-F0AD-C149-A19E-E3B94BCEC0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27" y="5888643"/>
            <a:ext cx="3072719" cy="69638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F13312B-F053-47D7-B96E-6AF6F8F8161E}"/>
              </a:ext>
            </a:extLst>
          </p:cNvPr>
          <p:cNvSpPr/>
          <p:nvPr userDrawn="1"/>
        </p:nvSpPr>
        <p:spPr>
          <a:xfrm>
            <a:off x="0" y="2061276"/>
            <a:ext cx="4075611" cy="3061939"/>
          </a:xfrm>
          <a:prstGeom prst="rect">
            <a:avLst/>
          </a:prstGeom>
          <a:solidFill>
            <a:srgbClr val="81C1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3708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260E15B2-E59A-1C4C-B1B1-791236978DB7}"/>
              </a:ext>
            </a:extLst>
          </p:cNvPr>
          <p:cNvSpPr/>
          <p:nvPr userDrawn="1"/>
        </p:nvSpPr>
        <p:spPr>
          <a:xfrm>
            <a:off x="0" y="5613108"/>
            <a:ext cx="12192000" cy="12448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E5D16847-A559-6C44-A329-E01F0A7736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27" y="5888643"/>
            <a:ext cx="3072719" cy="69638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3EE7B9A-CAEE-465A-999F-740A42257663}"/>
              </a:ext>
            </a:extLst>
          </p:cNvPr>
          <p:cNvSpPr/>
          <p:nvPr userDrawn="1"/>
        </p:nvSpPr>
        <p:spPr>
          <a:xfrm>
            <a:off x="0" y="1"/>
            <a:ext cx="3239589" cy="5433236"/>
          </a:xfrm>
          <a:prstGeom prst="rect">
            <a:avLst/>
          </a:prstGeom>
          <a:solidFill>
            <a:srgbClr val="F3B2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rgbClr val="F3B2A0"/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C03D000-83B1-40B5-80EA-57B47F7F25B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33581" y="1281791"/>
            <a:ext cx="4467497" cy="3758042"/>
          </a:xfrm>
          <a:pattFill prst="pct5">
            <a:fgClr>
              <a:schemeClr val="accent5">
                <a:lumMod val="75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grpSp>
        <p:nvGrpSpPr>
          <p:cNvPr id="8" name="Group 9">
            <a:extLst>
              <a:ext uri="{FF2B5EF4-FFF2-40B4-BE49-F238E27FC236}">
                <a16:creationId xmlns:a16="http://schemas.microsoft.com/office/drawing/2014/main" id="{D061D0BA-BBB4-364B-B72C-64BBE6F3FA24}"/>
              </a:ext>
            </a:extLst>
          </p:cNvPr>
          <p:cNvGrpSpPr/>
          <p:nvPr userDrawn="1"/>
        </p:nvGrpSpPr>
        <p:grpSpPr>
          <a:xfrm rot="5400000">
            <a:off x="10899918" y="792480"/>
            <a:ext cx="461010" cy="461010"/>
            <a:chOff x="826770" y="792480"/>
            <a:chExt cx="461010" cy="461010"/>
          </a:xfrm>
          <a:solidFill>
            <a:schemeClr val="accent2"/>
          </a:solidFill>
        </p:grpSpPr>
        <p:sp>
          <p:nvSpPr>
            <p:cNvPr id="10" name="Oval 10">
              <a:extLst>
                <a:ext uri="{FF2B5EF4-FFF2-40B4-BE49-F238E27FC236}">
                  <a16:creationId xmlns:a16="http://schemas.microsoft.com/office/drawing/2014/main" id="{22D4D1B9-4C14-7C4D-94CE-7B8CF267AD9A}"/>
                </a:ext>
              </a:extLst>
            </p:cNvPr>
            <p:cNvSpPr/>
            <p:nvPr/>
          </p:nvSpPr>
          <p:spPr>
            <a:xfrm>
              <a:off x="826770" y="792480"/>
              <a:ext cx="95250" cy="95250"/>
            </a:xfrm>
            <a:prstGeom prst="ellipse">
              <a:avLst/>
            </a:prstGeom>
            <a:solidFill>
              <a:srgbClr val="F3B2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latin typeface="Montserrat" pitchFamily="2" charset="77"/>
              </a:endParaRPr>
            </a:p>
          </p:txBody>
        </p:sp>
        <p:sp>
          <p:nvSpPr>
            <p:cNvPr id="11" name="Oval 11">
              <a:extLst>
                <a:ext uri="{FF2B5EF4-FFF2-40B4-BE49-F238E27FC236}">
                  <a16:creationId xmlns:a16="http://schemas.microsoft.com/office/drawing/2014/main" id="{AA05BB37-88F2-2A4A-B794-8BF0C6C289F9}"/>
                </a:ext>
              </a:extLst>
            </p:cNvPr>
            <p:cNvSpPr/>
            <p:nvPr/>
          </p:nvSpPr>
          <p:spPr>
            <a:xfrm>
              <a:off x="1009650" y="792480"/>
              <a:ext cx="95250" cy="95250"/>
            </a:xfrm>
            <a:prstGeom prst="ellipse">
              <a:avLst/>
            </a:prstGeom>
            <a:solidFill>
              <a:srgbClr val="F3B2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latin typeface="Montserrat" pitchFamily="2" charset="77"/>
              </a:endParaRPr>
            </a:p>
          </p:txBody>
        </p:sp>
        <p:sp>
          <p:nvSpPr>
            <p:cNvPr id="12" name="Oval 12">
              <a:extLst>
                <a:ext uri="{FF2B5EF4-FFF2-40B4-BE49-F238E27FC236}">
                  <a16:creationId xmlns:a16="http://schemas.microsoft.com/office/drawing/2014/main" id="{E4CD346F-7CAB-6D4A-9DC6-F1700E0533B2}"/>
                </a:ext>
              </a:extLst>
            </p:cNvPr>
            <p:cNvSpPr/>
            <p:nvPr/>
          </p:nvSpPr>
          <p:spPr>
            <a:xfrm>
              <a:off x="1192530" y="792480"/>
              <a:ext cx="95250" cy="95250"/>
            </a:xfrm>
            <a:prstGeom prst="ellipse">
              <a:avLst/>
            </a:prstGeom>
            <a:solidFill>
              <a:srgbClr val="F3B2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latin typeface="Montserrat" pitchFamily="2" charset="77"/>
              </a:endParaRPr>
            </a:p>
          </p:txBody>
        </p:sp>
        <p:sp>
          <p:nvSpPr>
            <p:cNvPr id="13" name="Oval 15">
              <a:extLst>
                <a:ext uri="{FF2B5EF4-FFF2-40B4-BE49-F238E27FC236}">
                  <a16:creationId xmlns:a16="http://schemas.microsoft.com/office/drawing/2014/main" id="{B55A9BD5-69AF-6C46-B495-8B73CD6894A8}"/>
                </a:ext>
              </a:extLst>
            </p:cNvPr>
            <p:cNvSpPr/>
            <p:nvPr/>
          </p:nvSpPr>
          <p:spPr>
            <a:xfrm>
              <a:off x="826770" y="975360"/>
              <a:ext cx="95250" cy="95250"/>
            </a:xfrm>
            <a:prstGeom prst="ellipse">
              <a:avLst/>
            </a:prstGeom>
            <a:solidFill>
              <a:srgbClr val="F3B2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latin typeface="Montserrat" pitchFamily="2" charset="77"/>
              </a:endParaRPr>
            </a:p>
          </p:txBody>
        </p:sp>
        <p:sp>
          <p:nvSpPr>
            <p:cNvPr id="14" name="Oval 16">
              <a:extLst>
                <a:ext uri="{FF2B5EF4-FFF2-40B4-BE49-F238E27FC236}">
                  <a16:creationId xmlns:a16="http://schemas.microsoft.com/office/drawing/2014/main" id="{8477DFA6-202B-B54C-A704-87A2CE21518A}"/>
                </a:ext>
              </a:extLst>
            </p:cNvPr>
            <p:cNvSpPr/>
            <p:nvPr/>
          </p:nvSpPr>
          <p:spPr>
            <a:xfrm>
              <a:off x="1009650" y="975360"/>
              <a:ext cx="95250" cy="95250"/>
            </a:xfrm>
            <a:prstGeom prst="ellipse">
              <a:avLst/>
            </a:prstGeom>
            <a:solidFill>
              <a:srgbClr val="F3B2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latin typeface="Montserrat" pitchFamily="2" charset="77"/>
              </a:endParaRPr>
            </a:p>
          </p:txBody>
        </p:sp>
        <p:sp>
          <p:nvSpPr>
            <p:cNvPr id="15" name="Oval 17">
              <a:extLst>
                <a:ext uri="{FF2B5EF4-FFF2-40B4-BE49-F238E27FC236}">
                  <a16:creationId xmlns:a16="http://schemas.microsoft.com/office/drawing/2014/main" id="{98D1329E-E0B5-2B4D-B2C4-A57E65130A61}"/>
                </a:ext>
              </a:extLst>
            </p:cNvPr>
            <p:cNvSpPr/>
            <p:nvPr/>
          </p:nvSpPr>
          <p:spPr>
            <a:xfrm>
              <a:off x="826770" y="1158240"/>
              <a:ext cx="95250" cy="95250"/>
            </a:xfrm>
            <a:prstGeom prst="ellipse">
              <a:avLst/>
            </a:prstGeom>
            <a:solidFill>
              <a:srgbClr val="F3B2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latin typeface="Montserrat" pitchFamily="2" charset="77"/>
              </a:endParaRPr>
            </a:p>
          </p:txBody>
        </p:sp>
      </p:grpSp>
      <p:pic>
        <p:nvPicPr>
          <p:cNvPr id="16" name="Image 15" descr="Une image contenant flèche&#10;&#10;Description générée automatiquement">
            <a:extLst>
              <a:ext uri="{FF2B5EF4-FFF2-40B4-BE49-F238E27FC236}">
                <a16:creationId xmlns:a16="http://schemas.microsoft.com/office/drawing/2014/main" id="{13284E97-B3E7-194E-B797-7A5F37D6C70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2036" y="326459"/>
            <a:ext cx="1398084" cy="729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9478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260E15B2-E59A-1C4C-B1B1-791236978DB7}"/>
              </a:ext>
            </a:extLst>
          </p:cNvPr>
          <p:cNvSpPr/>
          <p:nvPr userDrawn="1"/>
        </p:nvSpPr>
        <p:spPr>
          <a:xfrm>
            <a:off x="0" y="5613108"/>
            <a:ext cx="12192000" cy="12448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E5D16847-A559-6C44-A329-E01F0A7736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27" y="5888643"/>
            <a:ext cx="3072719" cy="69638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3EE7B9A-CAEE-465A-999F-740A42257663}"/>
              </a:ext>
            </a:extLst>
          </p:cNvPr>
          <p:cNvSpPr/>
          <p:nvPr userDrawn="1"/>
        </p:nvSpPr>
        <p:spPr>
          <a:xfrm>
            <a:off x="0" y="1"/>
            <a:ext cx="3239589" cy="5433236"/>
          </a:xfrm>
          <a:prstGeom prst="rect">
            <a:avLst/>
          </a:prstGeom>
          <a:solidFill>
            <a:srgbClr val="F3B2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rgbClr val="F3B2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7372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8B71431-4A3A-ED43-899B-A69334AEB303}"/>
              </a:ext>
            </a:extLst>
          </p:cNvPr>
          <p:cNvSpPr/>
          <p:nvPr userDrawn="1"/>
        </p:nvSpPr>
        <p:spPr>
          <a:xfrm>
            <a:off x="0" y="5613108"/>
            <a:ext cx="12192000" cy="12448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27DD1708-C945-0A4B-8EEB-C5256AE9E1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27" y="5888643"/>
            <a:ext cx="3072719" cy="696387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5EE78272-3708-AE48-9E7B-F5EFCB38396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335"/>
            <a:ext cx="12192000" cy="690249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0C87468F-AABD-9941-A49C-B210401A787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501" y="107316"/>
            <a:ext cx="1127726" cy="1135194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ADD63EC5-BB28-EC44-A33D-0448F144D5B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133263" y="4030242"/>
            <a:ext cx="2430275" cy="2905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5040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FBF7948-2EF5-E541-B27E-A54172B82295}"/>
              </a:ext>
            </a:extLst>
          </p:cNvPr>
          <p:cNvSpPr/>
          <p:nvPr userDrawn="1"/>
        </p:nvSpPr>
        <p:spPr>
          <a:xfrm>
            <a:off x="0" y="5613108"/>
            <a:ext cx="12192000" cy="12448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D1EB7585-F90E-D243-B53E-47C86CA4E9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27" y="5888643"/>
            <a:ext cx="3072719" cy="696387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013D1B10-CEC3-2B4D-8215-02CB3E5C833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4914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28C84EA0-6CB4-A84A-99FA-4B186A12EAB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0501" y="107316"/>
            <a:ext cx="1127725" cy="1135194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24B8A5A6-72B2-1446-AB79-D7A6523D1DC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133263" y="4030242"/>
            <a:ext cx="2430275" cy="2905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2667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A6FF6A4-C38C-2F4D-9F2C-AD414910EED0}"/>
              </a:ext>
            </a:extLst>
          </p:cNvPr>
          <p:cNvSpPr/>
          <p:nvPr userDrawn="1"/>
        </p:nvSpPr>
        <p:spPr>
          <a:xfrm>
            <a:off x="0" y="5613108"/>
            <a:ext cx="12192000" cy="12448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81FAE8A3-FD5D-D443-B095-EB71A63043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27" y="5888643"/>
            <a:ext cx="3072719" cy="696387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013D1B10-CEC3-2B4D-8215-02CB3E5C833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74914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28C84EA0-6CB4-A84A-99FA-4B186A12EAB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0501" y="107316"/>
            <a:ext cx="1127725" cy="1135193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FEE4EAA1-7259-874F-93D0-36C6C2A5AD9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133263" y="4030242"/>
            <a:ext cx="2430275" cy="2905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0622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Slide"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013D1B10-CEC3-2B4D-8215-02CB3E5C83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74914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28C84EA0-6CB4-A84A-99FA-4B186A12EAB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0501" y="107317"/>
            <a:ext cx="1127724" cy="1135193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5D4242B-C1FB-124A-B64F-6BE68C6042FB}"/>
              </a:ext>
            </a:extLst>
          </p:cNvPr>
          <p:cNvSpPr/>
          <p:nvPr userDrawn="1"/>
        </p:nvSpPr>
        <p:spPr>
          <a:xfrm>
            <a:off x="0" y="5613108"/>
            <a:ext cx="12192000" cy="12448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F671E135-6466-A940-ABC2-DA91F4F0245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27" y="5888643"/>
            <a:ext cx="3072719" cy="696387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9228D5E9-E468-EB47-AC0B-DB19DB79AA8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133263" y="4136572"/>
            <a:ext cx="2430275" cy="2905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110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C03D000-83B1-40B5-80EA-57B47F7F25B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84313" y="1874446"/>
            <a:ext cx="11436626" cy="3876430"/>
          </a:xfrm>
          <a:pattFill prst="pct5">
            <a:fgClr>
              <a:schemeClr val="accent5">
                <a:lumMod val="75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grpSp>
        <p:nvGrpSpPr>
          <p:cNvPr id="7" name="Group 9">
            <a:extLst>
              <a:ext uri="{FF2B5EF4-FFF2-40B4-BE49-F238E27FC236}">
                <a16:creationId xmlns:a16="http://schemas.microsoft.com/office/drawing/2014/main" id="{DC162949-24C6-6549-86B1-9F059F4A4E29}"/>
              </a:ext>
            </a:extLst>
          </p:cNvPr>
          <p:cNvGrpSpPr/>
          <p:nvPr userDrawn="1"/>
        </p:nvGrpSpPr>
        <p:grpSpPr>
          <a:xfrm rot="5400000">
            <a:off x="10899918" y="792480"/>
            <a:ext cx="461010" cy="461010"/>
            <a:chOff x="826770" y="792480"/>
            <a:chExt cx="461010" cy="461010"/>
          </a:xfrm>
          <a:solidFill>
            <a:schemeClr val="accent2"/>
          </a:solidFill>
        </p:grpSpPr>
        <p:sp>
          <p:nvSpPr>
            <p:cNvPr id="8" name="Oval 10">
              <a:extLst>
                <a:ext uri="{FF2B5EF4-FFF2-40B4-BE49-F238E27FC236}">
                  <a16:creationId xmlns:a16="http://schemas.microsoft.com/office/drawing/2014/main" id="{0233DD50-F7E2-BF41-8D80-10194DD5C017}"/>
                </a:ext>
              </a:extLst>
            </p:cNvPr>
            <p:cNvSpPr/>
            <p:nvPr/>
          </p:nvSpPr>
          <p:spPr>
            <a:xfrm>
              <a:off x="826770" y="792480"/>
              <a:ext cx="95250" cy="95250"/>
            </a:xfrm>
            <a:prstGeom prst="ellipse">
              <a:avLst/>
            </a:prstGeom>
            <a:solidFill>
              <a:srgbClr val="F3B2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latin typeface="Montserrat" pitchFamily="2" charset="77"/>
              </a:endParaRPr>
            </a:p>
          </p:txBody>
        </p:sp>
        <p:sp>
          <p:nvSpPr>
            <p:cNvPr id="10" name="Oval 11">
              <a:extLst>
                <a:ext uri="{FF2B5EF4-FFF2-40B4-BE49-F238E27FC236}">
                  <a16:creationId xmlns:a16="http://schemas.microsoft.com/office/drawing/2014/main" id="{1054377C-118C-FF4A-9459-D27C952A25CA}"/>
                </a:ext>
              </a:extLst>
            </p:cNvPr>
            <p:cNvSpPr/>
            <p:nvPr/>
          </p:nvSpPr>
          <p:spPr>
            <a:xfrm>
              <a:off x="1009650" y="792480"/>
              <a:ext cx="95250" cy="95250"/>
            </a:xfrm>
            <a:prstGeom prst="ellipse">
              <a:avLst/>
            </a:prstGeom>
            <a:solidFill>
              <a:srgbClr val="F3B2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latin typeface="Montserrat" pitchFamily="2" charset="77"/>
              </a:endParaRPr>
            </a:p>
          </p:txBody>
        </p:sp>
        <p:sp>
          <p:nvSpPr>
            <p:cNvPr id="11" name="Oval 12">
              <a:extLst>
                <a:ext uri="{FF2B5EF4-FFF2-40B4-BE49-F238E27FC236}">
                  <a16:creationId xmlns:a16="http://schemas.microsoft.com/office/drawing/2014/main" id="{57EAE2C1-A9D3-A348-85CB-1C5C5C668F28}"/>
                </a:ext>
              </a:extLst>
            </p:cNvPr>
            <p:cNvSpPr/>
            <p:nvPr/>
          </p:nvSpPr>
          <p:spPr>
            <a:xfrm>
              <a:off x="1192530" y="792480"/>
              <a:ext cx="95250" cy="95250"/>
            </a:xfrm>
            <a:prstGeom prst="ellipse">
              <a:avLst/>
            </a:prstGeom>
            <a:solidFill>
              <a:srgbClr val="F3B2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latin typeface="Montserrat" pitchFamily="2" charset="77"/>
              </a:endParaRPr>
            </a:p>
          </p:txBody>
        </p:sp>
        <p:sp>
          <p:nvSpPr>
            <p:cNvPr id="12" name="Oval 15">
              <a:extLst>
                <a:ext uri="{FF2B5EF4-FFF2-40B4-BE49-F238E27FC236}">
                  <a16:creationId xmlns:a16="http://schemas.microsoft.com/office/drawing/2014/main" id="{E38AF85B-18BC-8943-9711-5603E3DA28AB}"/>
                </a:ext>
              </a:extLst>
            </p:cNvPr>
            <p:cNvSpPr/>
            <p:nvPr/>
          </p:nvSpPr>
          <p:spPr>
            <a:xfrm>
              <a:off x="826770" y="975360"/>
              <a:ext cx="95250" cy="95250"/>
            </a:xfrm>
            <a:prstGeom prst="ellipse">
              <a:avLst/>
            </a:prstGeom>
            <a:solidFill>
              <a:srgbClr val="F3B2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latin typeface="Montserrat" pitchFamily="2" charset="77"/>
              </a:endParaRPr>
            </a:p>
          </p:txBody>
        </p:sp>
        <p:sp>
          <p:nvSpPr>
            <p:cNvPr id="13" name="Oval 16">
              <a:extLst>
                <a:ext uri="{FF2B5EF4-FFF2-40B4-BE49-F238E27FC236}">
                  <a16:creationId xmlns:a16="http://schemas.microsoft.com/office/drawing/2014/main" id="{64F01D73-A743-A143-BA2E-C61AA91AD0EF}"/>
                </a:ext>
              </a:extLst>
            </p:cNvPr>
            <p:cNvSpPr/>
            <p:nvPr/>
          </p:nvSpPr>
          <p:spPr>
            <a:xfrm>
              <a:off x="1009650" y="975360"/>
              <a:ext cx="95250" cy="95250"/>
            </a:xfrm>
            <a:prstGeom prst="ellipse">
              <a:avLst/>
            </a:prstGeom>
            <a:solidFill>
              <a:srgbClr val="F3B2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latin typeface="Montserrat" pitchFamily="2" charset="77"/>
              </a:endParaRPr>
            </a:p>
          </p:txBody>
        </p:sp>
        <p:sp>
          <p:nvSpPr>
            <p:cNvPr id="14" name="Oval 17">
              <a:extLst>
                <a:ext uri="{FF2B5EF4-FFF2-40B4-BE49-F238E27FC236}">
                  <a16:creationId xmlns:a16="http://schemas.microsoft.com/office/drawing/2014/main" id="{1A35F64D-3976-0144-9F36-5248375D569B}"/>
                </a:ext>
              </a:extLst>
            </p:cNvPr>
            <p:cNvSpPr/>
            <p:nvPr/>
          </p:nvSpPr>
          <p:spPr>
            <a:xfrm>
              <a:off x="826770" y="1158240"/>
              <a:ext cx="95250" cy="95250"/>
            </a:xfrm>
            <a:prstGeom prst="ellipse">
              <a:avLst/>
            </a:prstGeom>
            <a:solidFill>
              <a:srgbClr val="F3B2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latin typeface="Montserrat" pitchFamily="2" charset="77"/>
              </a:endParaRPr>
            </a:p>
          </p:txBody>
        </p:sp>
      </p:grpSp>
      <p:pic>
        <p:nvPicPr>
          <p:cNvPr id="15" name="Image 14" descr="Une image contenant flèche&#10;&#10;Description générée automatiquement">
            <a:extLst>
              <a:ext uri="{FF2B5EF4-FFF2-40B4-BE49-F238E27FC236}">
                <a16:creationId xmlns:a16="http://schemas.microsoft.com/office/drawing/2014/main" id="{2A4BA928-E27A-4B47-B8A8-2CEE584EFD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48" y="326459"/>
            <a:ext cx="1398084" cy="729973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6B466121-4D33-A343-8A2D-EB45BBFAAB9C}"/>
              </a:ext>
            </a:extLst>
          </p:cNvPr>
          <p:cNvSpPr/>
          <p:nvPr userDrawn="1"/>
        </p:nvSpPr>
        <p:spPr>
          <a:xfrm>
            <a:off x="0" y="5613108"/>
            <a:ext cx="12192000" cy="12448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ED24E131-4EE2-6645-810D-3AB417E4EB1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27" y="5888643"/>
            <a:ext cx="3072719" cy="696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8805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C03D000-83B1-40B5-80EA-57B47F7F25B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84313" y="1874446"/>
            <a:ext cx="11436626" cy="3876430"/>
          </a:xfrm>
          <a:pattFill prst="pct5">
            <a:fgClr>
              <a:schemeClr val="accent5">
                <a:lumMod val="75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grpSp>
        <p:nvGrpSpPr>
          <p:cNvPr id="7" name="Group 9">
            <a:extLst>
              <a:ext uri="{FF2B5EF4-FFF2-40B4-BE49-F238E27FC236}">
                <a16:creationId xmlns:a16="http://schemas.microsoft.com/office/drawing/2014/main" id="{DC162949-24C6-6549-86B1-9F059F4A4E29}"/>
              </a:ext>
            </a:extLst>
          </p:cNvPr>
          <p:cNvGrpSpPr/>
          <p:nvPr userDrawn="1"/>
        </p:nvGrpSpPr>
        <p:grpSpPr>
          <a:xfrm rot="5400000">
            <a:off x="10899918" y="792480"/>
            <a:ext cx="461010" cy="461010"/>
            <a:chOff x="826770" y="792480"/>
            <a:chExt cx="461010" cy="461010"/>
          </a:xfrm>
          <a:solidFill>
            <a:schemeClr val="accent2"/>
          </a:solidFill>
        </p:grpSpPr>
        <p:sp>
          <p:nvSpPr>
            <p:cNvPr id="8" name="Oval 10">
              <a:extLst>
                <a:ext uri="{FF2B5EF4-FFF2-40B4-BE49-F238E27FC236}">
                  <a16:creationId xmlns:a16="http://schemas.microsoft.com/office/drawing/2014/main" id="{0233DD50-F7E2-BF41-8D80-10194DD5C017}"/>
                </a:ext>
              </a:extLst>
            </p:cNvPr>
            <p:cNvSpPr/>
            <p:nvPr/>
          </p:nvSpPr>
          <p:spPr>
            <a:xfrm>
              <a:off x="826770" y="792480"/>
              <a:ext cx="95250" cy="95250"/>
            </a:xfrm>
            <a:prstGeom prst="ellipse">
              <a:avLst/>
            </a:prstGeom>
            <a:solidFill>
              <a:srgbClr val="F3B2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latin typeface="Montserrat" pitchFamily="2" charset="77"/>
              </a:endParaRPr>
            </a:p>
          </p:txBody>
        </p:sp>
        <p:sp>
          <p:nvSpPr>
            <p:cNvPr id="10" name="Oval 11">
              <a:extLst>
                <a:ext uri="{FF2B5EF4-FFF2-40B4-BE49-F238E27FC236}">
                  <a16:creationId xmlns:a16="http://schemas.microsoft.com/office/drawing/2014/main" id="{1054377C-118C-FF4A-9459-D27C952A25CA}"/>
                </a:ext>
              </a:extLst>
            </p:cNvPr>
            <p:cNvSpPr/>
            <p:nvPr/>
          </p:nvSpPr>
          <p:spPr>
            <a:xfrm>
              <a:off x="1009650" y="792480"/>
              <a:ext cx="95250" cy="95250"/>
            </a:xfrm>
            <a:prstGeom prst="ellipse">
              <a:avLst/>
            </a:prstGeom>
            <a:solidFill>
              <a:srgbClr val="F3B2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latin typeface="Montserrat" pitchFamily="2" charset="77"/>
              </a:endParaRPr>
            </a:p>
          </p:txBody>
        </p:sp>
        <p:sp>
          <p:nvSpPr>
            <p:cNvPr id="11" name="Oval 12">
              <a:extLst>
                <a:ext uri="{FF2B5EF4-FFF2-40B4-BE49-F238E27FC236}">
                  <a16:creationId xmlns:a16="http://schemas.microsoft.com/office/drawing/2014/main" id="{57EAE2C1-A9D3-A348-85CB-1C5C5C668F28}"/>
                </a:ext>
              </a:extLst>
            </p:cNvPr>
            <p:cNvSpPr/>
            <p:nvPr/>
          </p:nvSpPr>
          <p:spPr>
            <a:xfrm>
              <a:off x="1192530" y="792480"/>
              <a:ext cx="95250" cy="95250"/>
            </a:xfrm>
            <a:prstGeom prst="ellipse">
              <a:avLst/>
            </a:prstGeom>
            <a:solidFill>
              <a:srgbClr val="F3B2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latin typeface="Montserrat" pitchFamily="2" charset="77"/>
              </a:endParaRPr>
            </a:p>
          </p:txBody>
        </p:sp>
        <p:sp>
          <p:nvSpPr>
            <p:cNvPr id="12" name="Oval 15">
              <a:extLst>
                <a:ext uri="{FF2B5EF4-FFF2-40B4-BE49-F238E27FC236}">
                  <a16:creationId xmlns:a16="http://schemas.microsoft.com/office/drawing/2014/main" id="{E38AF85B-18BC-8943-9711-5603E3DA28AB}"/>
                </a:ext>
              </a:extLst>
            </p:cNvPr>
            <p:cNvSpPr/>
            <p:nvPr/>
          </p:nvSpPr>
          <p:spPr>
            <a:xfrm>
              <a:off x="826770" y="975360"/>
              <a:ext cx="95250" cy="95250"/>
            </a:xfrm>
            <a:prstGeom prst="ellipse">
              <a:avLst/>
            </a:prstGeom>
            <a:solidFill>
              <a:srgbClr val="F3B2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latin typeface="Montserrat" pitchFamily="2" charset="77"/>
              </a:endParaRPr>
            </a:p>
          </p:txBody>
        </p:sp>
        <p:sp>
          <p:nvSpPr>
            <p:cNvPr id="13" name="Oval 16">
              <a:extLst>
                <a:ext uri="{FF2B5EF4-FFF2-40B4-BE49-F238E27FC236}">
                  <a16:creationId xmlns:a16="http://schemas.microsoft.com/office/drawing/2014/main" id="{64F01D73-A743-A143-BA2E-C61AA91AD0EF}"/>
                </a:ext>
              </a:extLst>
            </p:cNvPr>
            <p:cNvSpPr/>
            <p:nvPr/>
          </p:nvSpPr>
          <p:spPr>
            <a:xfrm>
              <a:off x="1009650" y="975360"/>
              <a:ext cx="95250" cy="95250"/>
            </a:xfrm>
            <a:prstGeom prst="ellipse">
              <a:avLst/>
            </a:prstGeom>
            <a:solidFill>
              <a:srgbClr val="F3B2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latin typeface="Montserrat" pitchFamily="2" charset="77"/>
              </a:endParaRPr>
            </a:p>
          </p:txBody>
        </p:sp>
        <p:sp>
          <p:nvSpPr>
            <p:cNvPr id="14" name="Oval 17">
              <a:extLst>
                <a:ext uri="{FF2B5EF4-FFF2-40B4-BE49-F238E27FC236}">
                  <a16:creationId xmlns:a16="http://schemas.microsoft.com/office/drawing/2014/main" id="{1A35F64D-3976-0144-9F36-5248375D569B}"/>
                </a:ext>
              </a:extLst>
            </p:cNvPr>
            <p:cNvSpPr/>
            <p:nvPr/>
          </p:nvSpPr>
          <p:spPr>
            <a:xfrm>
              <a:off x="826770" y="1158240"/>
              <a:ext cx="95250" cy="95250"/>
            </a:xfrm>
            <a:prstGeom prst="ellipse">
              <a:avLst/>
            </a:prstGeom>
            <a:solidFill>
              <a:srgbClr val="F3B2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latin typeface="Montserrat" pitchFamily="2" charset="77"/>
              </a:endParaRPr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6B466121-4D33-A343-8A2D-EB45BBFAAB9C}"/>
              </a:ext>
            </a:extLst>
          </p:cNvPr>
          <p:cNvSpPr/>
          <p:nvPr userDrawn="1"/>
        </p:nvSpPr>
        <p:spPr>
          <a:xfrm>
            <a:off x="0" y="5613108"/>
            <a:ext cx="12192000" cy="12448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ED24E131-4EE2-6645-810D-3AB417E4EB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27" y="5888643"/>
            <a:ext cx="3072719" cy="696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554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Slide">
    <p:bg>
      <p:bgPr>
        <a:solidFill>
          <a:srgbClr val="1641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581D5834-53C9-4EA9-AF8F-05CE10AB2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6333" y="2766218"/>
            <a:ext cx="6519333" cy="132556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Montserrat SemiBold" panose="00000700000000000000" pitchFamily="50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6C29475-0253-4960-B832-655DFCF0E2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43" y="436641"/>
            <a:ext cx="4918055" cy="1115711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2FBE197A-DC01-4B3C-B36D-002A63A8F58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5279980">
            <a:off x="6933489" y="-3885731"/>
            <a:ext cx="8840624" cy="10568101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C75C382D-8C22-491D-95FE-A97F5E5CB46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1056068" flipH="1">
            <a:off x="-4551159" y="-895015"/>
            <a:ext cx="9102317" cy="10568101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2B4CF53C-E6DE-4E69-BDA1-1250488B6F6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5943600"/>
            <a:ext cx="12192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0926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Slide"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icture Placeholder 8">
            <a:extLst>
              <a:ext uri="{FF2B5EF4-FFF2-40B4-BE49-F238E27FC236}">
                <a16:creationId xmlns:a16="http://schemas.microsoft.com/office/drawing/2014/main" id="{E594D755-5A0B-40A4-ACBA-1B7F8DCA8F1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7163148" y="887730"/>
            <a:ext cx="4216183" cy="4181707"/>
          </a:xfrm>
          <a:pattFill prst="pct5">
            <a:fgClr>
              <a:schemeClr val="accent5">
                <a:lumMod val="75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2B5F64C-6B39-43F9-B11F-0345706204B2}"/>
              </a:ext>
            </a:extLst>
          </p:cNvPr>
          <p:cNvSpPr/>
          <p:nvPr userDrawn="1"/>
        </p:nvSpPr>
        <p:spPr>
          <a:xfrm>
            <a:off x="8746434" y="0"/>
            <a:ext cx="3445565" cy="6400800"/>
          </a:xfrm>
          <a:prstGeom prst="rect">
            <a:avLst/>
          </a:prstGeom>
          <a:solidFill>
            <a:srgbClr val="81C1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C155FAC-AC89-1544-8D3B-FB12C6E276AE}"/>
              </a:ext>
            </a:extLst>
          </p:cNvPr>
          <p:cNvSpPr/>
          <p:nvPr userDrawn="1"/>
        </p:nvSpPr>
        <p:spPr>
          <a:xfrm>
            <a:off x="0" y="5613108"/>
            <a:ext cx="12192000" cy="12448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634731DD-CF06-E64B-A85D-6A6B9BAF6F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27" y="5888643"/>
            <a:ext cx="3072719" cy="696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6253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Slide"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B5F64C-6B39-43F9-B11F-0345706204B2}"/>
              </a:ext>
            </a:extLst>
          </p:cNvPr>
          <p:cNvSpPr/>
          <p:nvPr userDrawn="1"/>
        </p:nvSpPr>
        <p:spPr>
          <a:xfrm>
            <a:off x="8746434" y="0"/>
            <a:ext cx="3445565" cy="6400800"/>
          </a:xfrm>
          <a:prstGeom prst="rect">
            <a:avLst/>
          </a:prstGeom>
          <a:solidFill>
            <a:srgbClr val="81C1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C155FAC-AC89-1544-8D3B-FB12C6E276AE}"/>
              </a:ext>
            </a:extLst>
          </p:cNvPr>
          <p:cNvSpPr/>
          <p:nvPr userDrawn="1"/>
        </p:nvSpPr>
        <p:spPr>
          <a:xfrm>
            <a:off x="0" y="5613108"/>
            <a:ext cx="12192000" cy="12448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634731DD-CF06-E64B-A85D-6A6B9BAF6F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27" y="5888643"/>
            <a:ext cx="3072719" cy="696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6194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0D74F934-8841-CE47-A5FB-508578C21DFF}"/>
              </a:ext>
            </a:extLst>
          </p:cNvPr>
          <p:cNvSpPr/>
          <p:nvPr userDrawn="1"/>
        </p:nvSpPr>
        <p:spPr>
          <a:xfrm>
            <a:off x="0" y="5613108"/>
            <a:ext cx="12192000" cy="12448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7E74D3B2-7EE7-ED4E-B071-D91527A300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27" y="5888643"/>
            <a:ext cx="3072719" cy="696387"/>
          </a:xfrm>
          <a:prstGeom prst="rect">
            <a:avLst/>
          </a:prstGeom>
        </p:spPr>
      </p:pic>
      <p:sp>
        <p:nvSpPr>
          <p:cNvPr id="26" name="Picture Placeholder 8">
            <a:extLst>
              <a:ext uri="{FF2B5EF4-FFF2-40B4-BE49-F238E27FC236}">
                <a16:creationId xmlns:a16="http://schemas.microsoft.com/office/drawing/2014/main" id="{DE3B1F20-1BC6-4C74-A1C1-2884C28941D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36909" y="1030637"/>
            <a:ext cx="4773478" cy="4115521"/>
          </a:xfrm>
          <a:pattFill prst="pct5">
            <a:fgClr>
              <a:schemeClr val="accent5">
                <a:lumMod val="75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grpSp>
        <p:nvGrpSpPr>
          <p:cNvPr id="7" name="Group 2">
            <a:extLst>
              <a:ext uri="{FF2B5EF4-FFF2-40B4-BE49-F238E27FC236}">
                <a16:creationId xmlns:a16="http://schemas.microsoft.com/office/drawing/2014/main" id="{AD968A82-CADD-4F4D-A8A0-7F395D6284C2}"/>
              </a:ext>
            </a:extLst>
          </p:cNvPr>
          <p:cNvGrpSpPr/>
          <p:nvPr userDrawn="1"/>
        </p:nvGrpSpPr>
        <p:grpSpPr>
          <a:xfrm>
            <a:off x="0" y="7711"/>
            <a:ext cx="12192000" cy="471895"/>
            <a:chOff x="0" y="0"/>
            <a:chExt cx="12192000" cy="486591"/>
          </a:xfrm>
          <a:solidFill>
            <a:srgbClr val="81C1D3"/>
          </a:solidFill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8E35888-DFDC-194E-9444-32F0C7E67ECE}"/>
                </a:ext>
              </a:extLst>
            </p:cNvPr>
            <p:cNvSpPr/>
            <p:nvPr/>
          </p:nvSpPr>
          <p:spPr>
            <a:xfrm>
              <a:off x="0" y="0"/>
              <a:ext cx="12192000" cy="24492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E75D3B7-3EBE-504B-AEA9-0313B14D34F6}"/>
                </a:ext>
              </a:extLst>
            </p:cNvPr>
            <p:cNvSpPr/>
            <p:nvPr/>
          </p:nvSpPr>
          <p:spPr>
            <a:xfrm>
              <a:off x="0" y="241662"/>
              <a:ext cx="12192000" cy="24492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983F1BA2-E61A-9D40-9EE3-CE1030C8E46F}"/>
              </a:ext>
            </a:extLst>
          </p:cNvPr>
          <p:cNvGrpSpPr/>
          <p:nvPr userDrawn="1"/>
        </p:nvGrpSpPr>
        <p:grpSpPr>
          <a:xfrm rot="5400000">
            <a:off x="10899918" y="792480"/>
            <a:ext cx="461010" cy="461010"/>
            <a:chOff x="826770" y="792480"/>
            <a:chExt cx="461010" cy="461010"/>
          </a:xfrm>
          <a:solidFill>
            <a:schemeClr val="accent2"/>
          </a:solidFill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00430642-B584-DC4E-9AAF-7063BE2093E5}"/>
                </a:ext>
              </a:extLst>
            </p:cNvPr>
            <p:cNvSpPr/>
            <p:nvPr/>
          </p:nvSpPr>
          <p:spPr>
            <a:xfrm>
              <a:off x="826770" y="792480"/>
              <a:ext cx="95250" cy="95250"/>
            </a:xfrm>
            <a:prstGeom prst="ellipse">
              <a:avLst/>
            </a:prstGeom>
            <a:solidFill>
              <a:srgbClr val="F3B2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latin typeface="Montserrat" pitchFamily="2" charset="77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A0DAEEF-56BA-BB46-9EB4-B63B58449DEC}"/>
                </a:ext>
              </a:extLst>
            </p:cNvPr>
            <p:cNvSpPr/>
            <p:nvPr/>
          </p:nvSpPr>
          <p:spPr>
            <a:xfrm>
              <a:off x="1009650" y="792480"/>
              <a:ext cx="95250" cy="95250"/>
            </a:xfrm>
            <a:prstGeom prst="ellipse">
              <a:avLst/>
            </a:prstGeom>
            <a:solidFill>
              <a:srgbClr val="F3B2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latin typeface="Montserrat" pitchFamily="2" charset="77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CE300FB7-2C07-5240-93EF-6F1E29724AA4}"/>
                </a:ext>
              </a:extLst>
            </p:cNvPr>
            <p:cNvSpPr/>
            <p:nvPr/>
          </p:nvSpPr>
          <p:spPr>
            <a:xfrm>
              <a:off x="1192530" y="792480"/>
              <a:ext cx="95250" cy="95250"/>
            </a:xfrm>
            <a:prstGeom prst="ellipse">
              <a:avLst/>
            </a:prstGeom>
            <a:solidFill>
              <a:srgbClr val="F3B2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latin typeface="Montserrat" pitchFamily="2" charset="77"/>
              </a:endParaRPr>
            </a:p>
          </p:txBody>
        </p:sp>
        <p:sp>
          <p:nvSpPr>
            <p:cNvPr id="14" name="Oval 15">
              <a:extLst>
                <a:ext uri="{FF2B5EF4-FFF2-40B4-BE49-F238E27FC236}">
                  <a16:creationId xmlns:a16="http://schemas.microsoft.com/office/drawing/2014/main" id="{4431DEBF-EBE1-E844-8E64-757CF6778D85}"/>
                </a:ext>
              </a:extLst>
            </p:cNvPr>
            <p:cNvSpPr/>
            <p:nvPr/>
          </p:nvSpPr>
          <p:spPr>
            <a:xfrm>
              <a:off x="826770" y="975360"/>
              <a:ext cx="95250" cy="95250"/>
            </a:xfrm>
            <a:prstGeom prst="ellipse">
              <a:avLst/>
            </a:prstGeom>
            <a:solidFill>
              <a:srgbClr val="F3B2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latin typeface="Montserrat" pitchFamily="2" charset="77"/>
              </a:endParaRPr>
            </a:p>
          </p:txBody>
        </p:sp>
        <p:sp>
          <p:nvSpPr>
            <p:cNvPr id="15" name="Oval 16">
              <a:extLst>
                <a:ext uri="{FF2B5EF4-FFF2-40B4-BE49-F238E27FC236}">
                  <a16:creationId xmlns:a16="http://schemas.microsoft.com/office/drawing/2014/main" id="{436CA923-5678-4340-AD69-42DD09292F11}"/>
                </a:ext>
              </a:extLst>
            </p:cNvPr>
            <p:cNvSpPr/>
            <p:nvPr/>
          </p:nvSpPr>
          <p:spPr>
            <a:xfrm>
              <a:off x="1009650" y="975360"/>
              <a:ext cx="95250" cy="95250"/>
            </a:xfrm>
            <a:prstGeom prst="ellipse">
              <a:avLst/>
            </a:prstGeom>
            <a:solidFill>
              <a:srgbClr val="F3B2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latin typeface="Montserrat" pitchFamily="2" charset="77"/>
              </a:endParaRPr>
            </a:p>
          </p:txBody>
        </p:sp>
        <p:sp>
          <p:nvSpPr>
            <p:cNvPr id="16" name="Oval 17">
              <a:extLst>
                <a:ext uri="{FF2B5EF4-FFF2-40B4-BE49-F238E27FC236}">
                  <a16:creationId xmlns:a16="http://schemas.microsoft.com/office/drawing/2014/main" id="{592702E1-A770-2D46-BC32-AD2538140B15}"/>
                </a:ext>
              </a:extLst>
            </p:cNvPr>
            <p:cNvSpPr/>
            <p:nvPr/>
          </p:nvSpPr>
          <p:spPr>
            <a:xfrm>
              <a:off x="826770" y="1158240"/>
              <a:ext cx="95250" cy="95250"/>
            </a:xfrm>
            <a:prstGeom prst="ellipse">
              <a:avLst/>
            </a:prstGeom>
            <a:solidFill>
              <a:srgbClr val="F3B2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latin typeface="Montserrat" pitchFamily="2" charset="77"/>
              </a:endParaRPr>
            </a:p>
          </p:txBody>
        </p:sp>
      </p:grpSp>
      <p:pic>
        <p:nvPicPr>
          <p:cNvPr id="17" name="Image 16" descr="Une image contenant flèche&#10;&#10;Description générée automatiquement">
            <a:extLst>
              <a:ext uri="{FF2B5EF4-FFF2-40B4-BE49-F238E27FC236}">
                <a16:creationId xmlns:a16="http://schemas.microsoft.com/office/drawing/2014/main" id="{2D4B0482-7E61-8F4D-A139-C5C9CD38836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017" y="326459"/>
            <a:ext cx="1398084" cy="729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7751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le Slide"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0D74F934-8841-CE47-A5FB-508578C21DFF}"/>
              </a:ext>
            </a:extLst>
          </p:cNvPr>
          <p:cNvSpPr/>
          <p:nvPr userDrawn="1"/>
        </p:nvSpPr>
        <p:spPr>
          <a:xfrm>
            <a:off x="0" y="5613108"/>
            <a:ext cx="12192000" cy="12448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7E74D3B2-7EE7-ED4E-B071-D91527A300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27" y="5888643"/>
            <a:ext cx="3072719" cy="696387"/>
          </a:xfrm>
          <a:prstGeom prst="rect">
            <a:avLst/>
          </a:prstGeom>
        </p:spPr>
      </p:pic>
      <p:grpSp>
        <p:nvGrpSpPr>
          <p:cNvPr id="7" name="Group 2">
            <a:extLst>
              <a:ext uri="{FF2B5EF4-FFF2-40B4-BE49-F238E27FC236}">
                <a16:creationId xmlns:a16="http://schemas.microsoft.com/office/drawing/2014/main" id="{AD968A82-CADD-4F4D-A8A0-7F395D6284C2}"/>
              </a:ext>
            </a:extLst>
          </p:cNvPr>
          <p:cNvGrpSpPr/>
          <p:nvPr userDrawn="1"/>
        </p:nvGrpSpPr>
        <p:grpSpPr>
          <a:xfrm>
            <a:off x="0" y="7711"/>
            <a:ext cx="12192000" cy="471895"/>
            <a:chOff x="0" y="0"/>
            <a:chExt cx="12192000" cy="486591"/>
          </a:xfrm>
          <a:solidFill>
            <a:srgbClr val="81C1D3"/>
          </a:solidFill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8E35888-DFDC-194E-9444-32F0C7E67ECE}"/>
                </a:ext>
              </a:extLst>
            </p:cNvPr>
            <p:cNvSpPr/>
            <p:nvPr/>
          </p:nvSpPr>
          <p:spPr>
            <a:xfrm>
              <a:off x="0" y="0"/>
              <a:ext cx="12192000" cy="24492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E75D3B7-3EBE-504B-AEA9-0313B14D34F6}"/>
                </a:ext>
              </a:extLst>
            </p:cNvPr>
            <p:cNvSpPr/>
            <p:nvPr/>
          </p:nvSpPr>
          <p:spPr>
            <a:xfrm>
              <a:off x="0" y="241662"/>
              <a:ext cx="12192000" cy="24492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339047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itle Slide"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0D74F934-8841-CE47-A5FB-508578C21DFF}"/>
              </a:ext>
            </a:extLst>
          </p:cNvPr>
          <p:cNvSpPr/>
          <p:nvPr userDrawn="1"/>
        </p:nvSpPr>
        <p:spPr>
          <a:xfrm>
            <a:off x="0" y="5613108"/>
            <a:ext cx="12192000" cy="12448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7E74D3B2-7EE7-ED4E-B071-D91527A300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27" y="5888643"/>
            <a:ext cx="3072719" cy="696387"/>
          </a:xfrm>
          <a:prstGeom prst="rect">
            <a:avLst/>
          </a:prstGeom>
        </p:spPr>
      </p:pic>
      <p:grpSp>
        <p:nvGrpSpPr>
          <p:cNvPr id="7" name="Group 2">
            <a:extLst>
              <a:ext uri="{FF2B5EF4-FFF2-40B4-BE49-F238E27FC236}">
                <a16:creationId xmlns:a16="http://schemas.microsoft.com/office/drawing/2014/main" id="{AD968A82-CADD-4F4D-A8A0-7F395D6284C2}"/>
              </a:ext>
            </a:extLst>
          </p:cNvPr>
          <p:cNvGrpSpPr/>
          <p:nvPr userDrawn="1"/>
        </p:nvGrpSpPr>
        <p:grpSpPr>
          <a:xfrm>
            <a:off x="0" y="7711"/>
            <a:ext cx="12192000" cy="471895"/>
            <a:chOff x="0" y="0"/>
            <a:chExt cx="12192000" cy="486591"/>
          </a:xfrm>
          <a:solidFill>
            <a:srgbClr val="81C1D3"/>
          </a:solidFill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8E35888-DFDC-194E-9444-32F0C7E67ECE}"/>
                </a:ext>
              </a:extLst>
            </p:cNvPr>
            <p:cNvSpPr/>
            <p:nvPr/>
          </p:nvSpPr>
          <p:spPr>
            <a:xfrm>
              <a:off x="0" y="0"/>
              <a:ext cx="12192000" cy="24492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E75D3B7-3EBE-504B-AEA9-0313B14D34F6}"/>
                </a:ext>
              </a:extLst>
            </p:cNvPr>
            <p:cNvSpPr/>
            <p:nvPr/>
          </p:nvSpPr>
          <p:spPr>
            <a:xfrm>
              <a:off x="0" y="241662"/>
              <a:ext cx="12192000" cy="24492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87F33E05-FC1A-493A-AE8F-AB45F55E1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13969"/>
            <a:ext cx="10515600" cy="62409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7821738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1D561B33-1D8B-1441-AAF0-F97253467CA3}"/>
              </a:ext>
            </a:extLst>
          </p:cNvPr>
          <p:cNvSpPr/>
          <p:nvPr userDrawn="1"/>
        </p:nvSpPr>
        <p:spPr>
          <a:xfrm>
            <a:off x="0" y="5613108"/>
            <a:ext cx="12192000" cy="12448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Image 27">
            <a:extLst>
              <a:ext uri="{FF2B5EF4-FFF2-40B4-BE49-F238E27FC236}">
                <a16:creationId xmlns:a16="http://schemas.microsoft.com/office/drawing/2014/main" id="{FAAF95BC-6689-6B47-BCAB-165D629449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27" y="5888643"/>
            <a:ext cx="3072719" cy="69638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457EDEE-97D5-45A6-BFCA-9C5E8944E2FD}"/>
              </a:ext>
            </a:extLst>
          </p:cNvPr>
          <p:cNvSpPr/>
          <p:nvPr userDrawn="1"/>
        </p:nvSpPr>
        <p:spPr>
          <a:xfrm>
            <a:off x="726681" y="975360"/>
            <a:ext cx="3526340" cy="3692311"/>
          </a:xfrm>
          <a:prstGeom prst="rect">
            <a:avLst/>
          </a:prstGeom>
          <a:solidFill>
            <a:srgbClr val="81C1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9">
            <a:extLst>
              <a:ext uri="{FF2B5EF4-FFF2-40B4-BE49-F238E27FC236}">
                <a16:creationId xmlns:a16="http://schemas.microsoft.com/office/drawing/2014/main" id="{AAF41D5F-D69C-DD4D-B5F0-F2636D9259F5}"/>
              </a:ext>
            </a:extLst>
          </p:cNvPr>
          <p:cNvGrpSpPr/>
          <p:nvPr userDrawn="1"/>
        </p:nvGrpSpPr>
        <p:grpSpPr>
          <a:xfrm rot="5400000">
            <a:off x="10899918" y="792480"/>
            <a:ext cx="461010" cy="461010"/>
            <a:chOff x="826770" y="792480"/>
            <a:chExt cx="461010" cy="461010"/>
          </a:xfrm>
          <a:solidFill>
            <a:schemeClr val="accent2"/>
          </a:solidFill>
        </p:grpSpPr>
        <p:sp>
          <p:nvSpPr>
            <p:cNvPr id="13" name="Oval 10">
              <a:extLst>
                <a:ext uri="{FF2B5EF4-FFF2-40B4-BE49-F238E27FC236}">
                  <a16:creationId xmlns:a16="http://schemas.microsoft.com/office/drawing/2014/main" id="{64A0506B-2C85-0649-8FA3-EC5696C48265}"/>
                </a:ext>
              </a:extLst>
            </p:cNvPr>
            <p:cNvSpPr/>
            <p:nvPr/>
          </p:nvSpPr>
          <p:spPr>
            <a:xfrm>
              <a:off x="826770" y="792480"/>
              <a:ext cx="95250" cy="95250"/>
            </a:xfrm>
            <a:prstGeom prst="ellipse">
              <a:avLst/>
            </a:prstGeom>
            <a:solidFill>
              <a:srgbClr val="F3B2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latin typeface="Montserrat" pitchFamily="2" charset="77"/>
              </a:endParaRPr>
            </a:p>
          </p:txBody>
        </p:sp>
        <p:sp>
          <p:nvSpPr>
            <p:cNvPr id="14" name="Oval 11">
              <a:extLst>
                <a:ext uri="{FF2B5EF4-FFF2-40B4-BE49-F238E27FC236}">
                  <a16:creationId xmlns:a16="http://schemas.microsoft.com/office/drawing/2014/main" id="{5A7E98F6-52FD-794B-8D03-A615B61F57DE}"/>
                </a:ext>
              </a:extLst>
            </p:cNvPr>
            <p:cNvSpPr/>
            <p:nvPr/>
          </p:nvSpPr>
          <p:spPr>
            <a:xfrm>
              <a:off x="1009650" y="792480"/>
              <a:ext cx="95250" cy="95250"/>
            </a:xfrm>
            <a:prstGeom prst="ellipse">
              <a:avLst/>
            </a:prstGeom>
            <a:solidFill>
              <a:srgbClr val="F3B2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latin typeface="Montserrat" pitchFamily="2" charset="77"/>
              </a:endParaRPr>
            </a:p>
          </p:txBody>
        </p:sp>
        <p:sp>
          <p:nvSpPr>
            <p:cNvPr id="15" name="Oval 12">
              <a:extLst>
                <a:ext uri="{FF2B5EF4-FFF2-40B4-BE49-F238E27FC236}">
                  <a16:creationId xmlns:a16="http://schemas.microsoft.com/office/drawing/2014/main" id="{0947EDD6-B5C8-204B-97EF-AAE67E122D5C}"/>
                </a:ext>
              </a:extLst>
            </p:cNvPr>
            <p:cNvSpPr/>
            <p:nvPr/>
          </p:nvSpPr>
          <p:spPr>
            <a:xfrm>
              <a:off x="1192530" y="792480"/>
              <a:ext cx="95250" cy="95250"/>
            </a:xfrm>
            <a:prstGeom prst="ellipse">
              <a:avLst/>
            </a:prstGeom>
            <a:solidFill>
              <a:srgbClr val="F3B2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latin typeface="Montserrat" pitchFamily="2" charset="77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03E7C925-8B96-8F4F-874B-95842D9A835C}"/>
                </a:ext>
              </a:extLst>
            </p:cNvPr>
            <p:cNvSpPr/>
            <p:nvPr/>
          </p:nvSpPr>
          <p:spPr>
            <a:xfrm>
              <a:off x="826770" y="975360"/>
              <a:ext cx="95250" cy="95250"/>
            </a:xfrm>
            <a:prstGeom prst="ellipse">
              <a:avLst/>
            </a:prstGeom>
            <a:solidFill>
              <a:srgbClr val="F3B2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latin typeface="Montserrat" pitchFamily="2" charset="77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FD0AFBB4-0753-F840-9D1D-614FEB6022A0}"/>
                </a:ext>
              </a:extLst>
            </p:cNvPr>
            <p:cNvSpPr/>
            <p:nvPr/>
          </p:nvSpPr>
          <p:spPr>
            <a:xfrm>
              <a:off x="1009650" y="975360"/>
              <a:ext cx="95250" cy="95250"/>
            </a:xfrm>
            <a:prstGeom prst="ellipse">
              <a:avLst/>
            </a:prstGeom>
            <a:solidFill>
              <a:srgbClr val="F3B2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latin typeface="Montserrat" pitchFamily="2" charset="77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6B1F71E2-7DB1-9A45-9A60-C43C2952D6C1}"/>
                </a:ext>
              </a:extLst>
            </p:cNvPr>
            <p:cNvSpPr/>
            <p:nvPr/>
          </p:nvSpPr>
          <p:spPr>
            <a:xfrm>
              <a:off x="826770" y="1158240"/>
              <a:ext cx="95250" cy="95250"/>
            </a:xfrm>
            <a:prstGeom prst="ellipse">
              <a:avLst/>
            </a:prstGeom>
            <a:solidFill>
              <a:srgbClr val="F3B2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latin typeface="Montserrat" pitchFamily="2" charset="77"/>
              </a:endParaRPr>
            </a:p>
          </p:txBody>
        </p:sp>
      </p:grpSp>
      <p:pic>
        <p:nvPicPr>
          <p:cNvPr id="19" name="Image 18" descr="Une image contenant flèche&#10;&#10;Description générée automatiquement">
            <a:extLst>
              <a:ext uri="{FF2B5EF4-FFF2-40B4-BE49-F238E27FC236}">
                <a16:creationId xmlns:a16="http://schemas.microsoft.com/office/drawing/2014/main" id="{D3F937D0-E6A0-7743-99B1-49B3FD2DD43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017" y="610373"/>
            <a:ext cx="1398084" cy="729973"/>
          </a:xfrm>
          <a:prstGeom prst="rect">
            <a:avLst/>
          </a:prstGeom>
        </p:spPr>
      </p:pic>
      <p:grpSp>
        <p:nvGrpSpPr>
          <p:cNvPr id="23" name="Group 2">
            <a:extLst>
              <a:ext uri="{FF2B5EF4-FFF2-40B4-BE49-F238E27FC236}">
                <a16:creationId xmlns:a16="http://schemas.microsoft.com/office/drawing/2014/main" id="{461EAB88-D630-7149-BD03-235515E3BD35}"/>
              </a:ext>
            </a:extLst>
          </p:cNvPr>
          <p:cNvGrpSpPr/>
          <p:nvPr userDrawn="1"/>
        </p:nvGrpSpPr>
        <p:grpSpPr>
          <a:xfrm>
            <a:off x="0" y="7711"/>
            <a:ext cx="12192000" cy="471895"/>
            <a:chOff x="0" y="0"/>
            <a:chExt cx="12192000" cy="486591"/>
          </a:xfrm>
          <a:solidFill>
            <a:srgbClr val="81C1D3"/>
          </a:solidFill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998271CF-13C0-9648-8CE6-2227A8403908}"/>
                </a:ext>
              </a:extLst>
            </p:cNvPr>
            <p:cNvSpPr/>
            <p:nvPr/>
          </p:nvSpPr>
          <p:spPr>
            <a:xfrm>
              <a:off x="0" y="0"/>
              <a:ext cx="12192000" cy="24492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0A319B9B-62AD-E940-9259-0BACBD005DE4}"/>
                </a:ext>
              </a:extLst>
            </p:cNvPr>
            <p:cNvSpPr/>
            <p:nvPr/>
          </p:nvSpPr>
          <p:spPr>
            <a:xfrm>
              <a:off x="0" y="241662"/>
              <a:ext cx="12192000" cy="24492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909107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1D561B33-1D8B-1441-AAF0-F97253467CA3}"/>
              </a:ext>
            </a:extLst>
          </p:cNvPr>
          <p:cNvSpPr/>
          <p:nvPr userDrawn="1"/>
        </p:nvSpPr>
        <p:spPr>
          <a:xfrm>
            <a:off x="0" y="5613108"/>
            <a:ext cx="12192000" cy="12448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Image 27">
            <a:extLst>
              <a:ext uri="{FF2B5EF4-FFF2-40B4-BE49-F238E27FC236}">
                <a16:creationId xmlns:a16="http://schemas.microsoft.com/office/drawing/2014/main" id="{FAAF95BC-6689-6B47-BCAB-165D629449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27" y="5888643"/>
            <a:ext cx="3072719" cy="69638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457EDEE-97D5-45A6-BFCA-9C5E8944E2FD}"/>
              </a:ext>
            </a:extLst>
          </p:cNvPr>
          <p:cNvSpPr/>
          <p:nvPr userDrawn="1"/>
        </p:nvSpPr>
        <p:spPr>
          <a:xfrm>
            <a:off x="726681" y="975360"/>
            <a:ext cx="3526340" cy="3692311"/>
          </a:xfrm>
          <a:prstGeom prst="rect">
            <a:avLst/>
          </a:prstGeom>
          <a:solidFill>
            <a:srgbClr val="81C1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">
            <a:extLst>
              <a:ext uri="{FF2B5EF4-FFF2-40B4-BE49-F238E27FC236}">
                <a16:creationId xmlns:a16="http://schemas.microsoft.com/office/drawing/2014/main" id="{461EAB88-D630-7149-BD03-235515E3BD35}"/>
              </a:ext>
            </a:extLst>
          </p:cNvPr>
          <p:cNvGrpSpPr/>
          <p:nvPr userDrawn="1"/>
        </p:nvGrpSpPr>
        <p:grpSpPr>
          <a:xfrm>
            <a:off x="0" y="7711"/>
            <a:ext cx="12192000" cy="471895"/>
            <a:chOff x="0" y="0"/>
            <a:chExt cx="12192000" cy="486591"/>
          </a:xfrm>
          <a:solidFill>
            <a:srgbClr val="81C1D3"/>
          </a:solidFill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998271CF-13C0-9648-8CE6-2227A8403908}"/>
                </a:ext>
              </a:extLst>
            </p:cNvPr>
            <p:cNvSpPr/>
            <p:nvPr/>
          </p:nvSpPr>
          <p:spPr>
            <a:xfrm>
              <a:off x="0" y="0"/>
              <a:ext cx="12192000" cy="24492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0A319B9B-62AD-E940-9259-0BACBD005DE4}"/>
                </a:ext>
              </a:extLst>
            </p:cNvPr>
            <p:cNvSpPr/>
            <p:nvPr/>
          </p:nvSpPr>
          <p:spPr>
            <a:xfrm>
              <a:off x="0" y="241662"/>
              <a:ext cx="12192000" cy="24492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676412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8D50FC6A-D936-4C41-A5BE-443006CEB7F3}"/>
              </a:ext>
            </a:extLst>
          </p:cNvPr>
          <p:cNvSpPr/>
          <p:nvPr userDrawn="1"/>
        </p:nvSpPr>
        <p:spPr>
          <a:xfrm>
            <a:off x="0" y="5613108"/>
            <a:ext cx="12192000" cy="12448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D8CC75C-503E-46C5-8270-299BA6859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6920"/>
            <a:ext cx="10515600" cy="817534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tx1"/>
                </a:solidFill>
                <a:latin typeface="Montserrat SemiBold" pitchFamily="2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BEA4184-672B-435B-AB0F-85D4F9A14F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1269"/>
            <a:ext cx="10515600" cy="4351338"/>
          </a:xfrm>
        </p:spPr>
        <p:txBody>
          <a:bodyPr>
            <a:normAutofit/>
          </a:bodyPr>
          <a:lstStyle>
            <a:lvl1pPr>
              <a:defRPr sz="900">
                <a:latin typeface="Montserrat" panose="00000500000000000000" pitchFamily="2" charset="0"/>
              </a:defRPr>
            </a:lvl1pPr>
            <a:lvl2pPr>
              <a:defRPr sz="900">
                <a:latin typeface="Montserrat" panose="00000500000000000000" pitchFamily="2" charset="0"/>
              </a:defRPr>
            </a:lvl2pPr>
            <a:lvl3pPr>
              <a:defRPr sz="900">
                <a:latin typeface="Montserrat" panose="00000500000000000000" pitchFamily="2" charset="0"/>
              </a:defRPr>
            </a:lvl3pPr>
            <a:lvl4pPr>
              <a:defRPr sz="900">
                <a:latin typeface="Montserrat" panose="00000500000000000000" pitchFamily="2" charset="0"/>
              </a:defRPr>
            </a:lvl4pPr>
            <a:lvl5pPr>
              <a:defRPr sz="900">
                <a:latin typeface="Montserrat" panose="00000500000000000000" pitchFamily="2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pic>
        <p:nvPicPr>
          <p:cNvPr id="9" name="Image 8" descr="Une image contenant texte, feuille, périphérique&#10;&#10;Description générée automatiquement">
            <a:extLst>
              <a:ext uri="{FF2B5EF4-FFF2-40B4-BE49-F238E27FC236}">
                <a16:creationId xmlns:a16="http://schemas.microsoft.com/office/drawing/2014/main" id="{F025C604-B5A5-4F61-B73A-6E0561C2F1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95505">
            <a:off x="11454723" y="6019137"/>
            <a:ext cx="380098" cy="75590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9B93F48F-982E-4497-82BC-6C13FC05280F}"/>
              </a:ext>
            </a:extLst>
          </p:cNvPr>
          <p:cNvSpPr/>
          <p:nvPr userDrawn="1"/>
        </p:nvSpPr>
        <p:spPr>
          <a:xfrm>
            <a:off x="0" y="5974246"/>
            <a:ext cx="12192000" cy="8837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2A52DA6F-F83D-4164-A8B0-B2C7E29E830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27" y="5888643"/>
            <a:ext cx="3072719" cy="696387"/>
          </a:xfrm>
          <a:prstGeom prst="rect">
            <a:avLst/>
          </a:prstGeom>
        </p:spPr>
      </p:pic>
      <p:grpSp>
        <p:nvGrpSpPr>
          <p:cNvPr id="20" name="Group 2">
            <a:extLst>
              <a:ext uri="{FF2B5EF4-FFF2-40B4-BE49-F238E27FC236}">
                <a16:creationId xmlns:a16="http://schemas.microsoft.com/office/drawing/2014/main" id="{14D516CE-724D-41F5-B8C9-CEBAE60128BD}"/>
              </a:ext>
            </a:extLst>
          </p:cNvPr>
          <p:cNvGrpSpPr/>
          <p:nvPr userDrawn="1"/>
        </p:nvGrpSpPr>
        <p:grpSpPr>
          <a:xfrm>
            <a:off x="0" y="7711"/>
            <a:ext cx="12192000" cy="471895"/>
            <a:chOff x="0" y="0"/>
            <a:chExt cx="12192000" cy="486591"/>
          </a:xfrm>
          <a:solidFill>
            <a:srgbClr val="81C1D3"/>
          </a:solidFill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353B6728-BBA7-4179-B763-29F7D9F3A888}"/>
                </a:ext>
              </a:extLst>
            </p:cNvPr>
            <p:cNvSpPr/>
            <p:nvPr/>
          </p:nvSpPr>
          <p:spPr>
            <a:xfrm>
              <a:off x="0" y="0"/>
              <a:ext cx="12192000" cy="24492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7CAEA596-6D8C-462F-9B81-5A7421BD3D8C}"/>
                </a:ext>
              </a:extLst>
            </p:cNvPr>
            <p:cNvSpPr/>
            <p:nvPr/>
          </p:nvSpPr>
          <p:spPr>
            <a:xfrm>
              <a:off x="0" y="241662"/>
              <a:ext cx="12192000" cy="24492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89148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rgbClr val="162D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0A1AF48A-D028-4778-A8EE-D0D91D2A71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43" y="436641"/>
            <a:ext cx="4918055" cy="1115711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B7BA09D9-8EA5-4EB6-8D7A-42EB5FB0BAE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5279980">
            <a:off x="6835085" y="-3885730"/>
            <a:ext cx="8840624" cy="10568101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1D8401BC-8091-4835-9410-22F67C3B92D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1056068" flipH="1">
            <a:off x="-4656718" y="-794198"/>
            <a:ext cx="9102317" cy="10568101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CA52E32E-F565-41B9-A69F-2307CDFCEC7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5943600"/>
            <a:ext cx="12192000" cy="91440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60C572AA-0FC1-4AF3-A065-ECCF5CFED82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625" y="2005368"/>
            <a:ext cx="6778750" cy="2847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317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162D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0A1AF48A-D028-4778-A8EE-D0D91D2A71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43" y="436641"/>
            <a:ext cx="4918055" cy="1115711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B7BA09D9-8EA5-4EB6-8D7A-42EB5FB0BAE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5279980">
            <a:off x="6835085" y="-3885730"/>
            <a:ext cx="8840624" cy="10568101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1D8401BC-8091-4835-9410-22F67C3B92D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1056068" flipH="1">
            <a:off x="-4656718" y="-794198"/>
            <a:ext cx="9102317" cy="10568101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CA52E32E-F565-41B9-A69F-2307CDFCEC7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5943600"/>
            <a:ext cx="12192000" cy="91440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60C572AA-0FC1-4AF3-A065-ECCF5CFED82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625" y="2005368"/>
            <a:ext cx="6778750" cy="2847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317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bg>
      <p:bgPr>
        <a:solidFill>
          <a:srgbClr val="1641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581D5834-53C9-4EA9-AF8F-05CE10AB2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6333" y="2766218"/>
            <a:ext cx="6519333" cy="132556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Montserrat SemiBold" panose="00000700000000000000" pitchFamily="50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6C29475-0253-4960-B832-655DFCF0E2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43" y="436641"/>
            <a:ext cx="4918055" cy="1115711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2FBE197A-DC01-4B3C-B36D-002A63A8F58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5279980">
            <a:off x="6933489" y="-3885731"/>
            <a:ext cx="8840624" cy="10568101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C75C382D-8C22-491D-95FE-A97F5E5CB46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1056068" flipH="1">
            <a:off x="-4551159" y="-895015"/>
            <a:ext cx="9102317" cy="10568101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2B4CF53C-E6DE-4E69-BDA1-1250488B6F6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5943600"/>
            <a:ext cx="12192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976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C03D000-83B1-40B5-80EA-57B47F7F25B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37321" y="1157262"/>
            <a:ext cx="3342827" cy="4251181"/>
          </a:xfrm>
          <a:pattFill prst="pct5">
            <a:fgClr>
              <a:schemeClr val="accent5">
                <a:lumMod val="75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5F77236-09C3-46F0-9EAC-12A32F38C634}"/>
              </a:ext>
            </a:extLst>
          </p:cNvPr>
          <p:cNvSpPr/>
          <p:nvPr userDrawn="1"/>
        </p:nvSpPr>
        <p:spPr>
          <a:xfrm>
            <a:off x="0" y="5613108"/>
            <a:ext cx="12192000" cy="12448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>
            <a:extLst>
              <a:ext uri="{FF2B5EF4-FFF2-40B4-BE49-F238E27FC236}">
                <a16:creationId xmlns:a16="http://schemas.microsoft.com/office/drawing/2014/main" id="{0EFFCDD3-E55B-3743-8CF7-7CA2B2270E87}"/>
              </a:ext>
            </a:extLst>
          </p:cNvPr>
          <p:cNvGrpSpPr/>
          <p:nvPr userDrawn="1"/>
        </p:nvGrpSpPr>
        <p:grpSpPr>
          <a:xfrm rot="5400000">
            <a:off x="10928199" y="1157262"/>
            <a:ext cx="461010" cy="461010"/>
            <a:chOff x="826770" y="792480"/>
            <a:chExt cx="461010" cy="461010"/>
          </a:xfrm>
          <a:solidFill>
            <a:schemeClr val="accent2"/>
          </a:solidFill>
        </p:grpSpPr>
        <p:sp>
          <p:nvSpPr>
            <p:cNvPr id="8" name="Oval 10">
              <a:extLst>
                <a:ext uri="{FF2B5EF4-FFF2-40B4-BE49-F238E27FC236}">
                  <a16:creationId xmlns:a16="http://schemas.microsoft.com/office/drawing/2014/main" id="{BD0931BB-A720-F443-9ACC-C552F4CCCB27}"/>
                </a:ext>
              </a:extLst>
            </p:cNvPr>
            <p:cNvSpPr/>
            <p:nvPr/>
          </p:nvSpPr>
          <p:spPr>
            <a:xfrm>
              <a:off x="826770" y="792480"/>
              <a:ext cx="95250" cy="95250"/>
            </a:xfrm>
            <a:prstGeom prst="ellipse">
              <a:avLst/>
            </a:prstGeom>
            <a:solidFill>
              <a:srgbClr val="F3B2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latin typeface="Montserrat" pitchFamily="2" charset="77"/>
              </a:endParaRPr>
            </a:p>
          </p:txBody>
        </p:sp>
        <p:sp>
          <p:nvSpPr>
            <p:cNvPr id="10" name="Oval 11">
              <a:extLst>
                <a:ext uri="{FF2B5EF4-FFF2-40B4-BE49-F238E27FC236}">
                  <a16:creationId xmlns:a16="http://schemas.microsoft.com/office/drawing/2014/main" id="{88C1A9C3-67E2-FA40-AFFB-12A7F32446D3}"/>
                </a:ext>
              </a:extLst>
            </p:cNvPr>
            <p:cNvSpPr/>
            <p:nvPr/>
          </p:nvSpPr>
          <p:spPr>
            <a:xfrm>
              <a:off x="1009650" y="792480"/>
              <a:ext cx="95250" cy="95250"/>
            </a:xfrm>
            <a:prstGeom prst="ellipse">
              <a:avLst/>
            </a:prstGeom>
            <a:solidFill>
              <a:srgbClr val="F3B2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latin typeface="Montserrat" pitchFamily="2" charset="77"/>
              </a:endParaRPr>
            </a:p>
          </p:txBody>
        </p:sp>
        <p:sp>
          <p:nvSpPr>
            <p:cNvPr id="11" name="Oval 12">
              <a:extLst>
                <a:ext uri="{FF2B5EF4-FFF2-40B4-BE49-F238E27FC236}">
                  <a16:creationId xmlns:a16="http://schemas.microsoft.com/office/drawing/2014/main" id="{467AC6B6-9C2B-2D43-BF30-B41D2590957D}"/>
                </a:ext>
              </a:extLst>
            </p:cNvPr>
            <p:cNvSpPr/>
            <p:nvPr/>
          </p:nvSpPr>
          <p:spPr>
            <a:xfrm>
              <a:off x="1192530" y="792480"/>
              <a:ext cx="95250" cy="95250"/>
            </a:xfrm>
            <a:prstGeom prst="ellipse">
              <a:avLst/>
            </a:prstGeom>
            <a:solidFill>
              <a:srgbClr val="F3B2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latin typeface="Montserrat" pitchFamily="2" charset="77"/>
              </a:endParaRPr>
            </a:p>
          </p:txBody>
        </p:sp>
        <p:sp>
          <p:nvSpPr>
            <p:cNvPr id="12" name="Oval 15">
              <a:extLst>
                <a:ext uri="{FF2B5EF4-FFF2-40B4-BE49-F238E27FC236}">
                  <a16:creationId xmlns:a16="http://schemas.microsoft.com/office/drawing/2014/main" id="{46A5FCE5-54CF-8647-9BC1-37A7AB2D8B74}"/>
                </a:ext>
              </a:extLst>
            </p:cNvPr>
            <p:cNvSpPr/>
            <p:nvPr/>
          </p:nvSpPr>
          <p:spPr>
            <a:xfrm>
              <a:off x="826770" y="975360"/>
              <a:ext cx="95250" cy="95250"/>
            </a:xfrm>
            <a:prstGeom prst="ellipse">
              <a:avLst/>
            </a:prstGeom>
            <a:solidFill>
              <a:srgbClr val="F3B2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latin typeface="Montserrat" pitchFamily="2" charset="77"/>
              </a:endParaRPr>
            </a:p>
          </p:txBody>
        </p:sp>
        <p:sp>
          <p:nvSpPr>
            <p:cNvPr id="13" name="Oval 16">
              <a:extLst>
                <a:ext uri="{FF2B5EF4-FFF2-40B4-BE49-F238E27FC236}">
                  <a16:creationId xmlns:a16="http://schemas.microsoft.com/office/drawing/2014/main" id="{74C141CD-A286-D24E-B885-12BB79DF086B}"/>
                </a:ext>
              </a:extLst>
            </p:cNvPr>
            <p:cNvSpPr/>
            <p:nvPr/>
          </p:nvSpPr>
          <p:spPr>
            <a:xfrm>
              <a:off x="1009650" y="975360"/>
              <a:ext cx="95250" cy="95250"/>
            </a:xfrm>
            <a:prstGeom prst="ellipse">
              <a:avLst/>
            </a:prstGeom>
            <a:solidFill>
              <a:srgbClr val="F3B2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latin typeface="Montserrat" pitchFamily="2" charset="77"/>
              </a:endParaRPr>
            </a:p>
          </p:txBody>
        </p:sp>
        <p:sp>
          <p:nvSpPr>
            <p:cNvPr id="14" name="Oval 17">
              <a:extLst>
                <a:ext uri="{FF2B5EF4-FFF2-40B4-BE49-F238E27FC236}">
                  <a16:creationId xmlns:a16="http://schemas.microsoft.com/office/drawing/2014/main" id="{8C36414F-4F58-DE42-A0DA-E382A4F7AD93}"/>
                </a:ext>
              </a:extLst>
            </p:cNvPr>
            <p:cNvSpPr/>
            <p:nvPr/>
          </p:nvSpPr>
          <p:spPr>
            <a:xfrm>
              <a:off x="826770" y="1158240"/>
              <a:ext cx="95250" cy="95250"/>
            </a:xfrm>
            <a:prstGeom prst="ellipse">
              <a:avLst/>
            </a:prstGeom>
            <a:solidFill>
              <a:srgbClr val="F3B2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latin typeface="Montserrat" pitchFamily="2" charset="77"/>
              </a:endParaRPr>
            </a:p>
          </p:txBody>
        </p:sp>
      </p:grpSp>
      <p:pic>
        <p:nvPicPr>
          <p:cNvPr id="15" name="Image 14">
            <a:extLst>
              <a:ext uri="{FF2B5EF4-FFF2-40B4-BE49-F238E27FC236}">
                <a16:creationId xmlns:a16="http://schemas.microsoft.com/office/drawing/2014/main" id="{BD17F483-B545-9447-90C0-7734E2D497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355"/>
            <a:ext cx="12192000" cy="914400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26E459B6-6CED-254F-8920-2F687BE3710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27" y="5888643"/>
            <a:ext cx="3072719" cy="696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902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5F77236-09C3-46F0-9EAC-12A32F38C634}"/>
              </a:ext>
            </a:extLst>
          </p:cNvPr>
          <p:cNvSpPr/>
          <p:nvPr userDrawn="1"/>
        </p:nvSpPr>
        <p:spPr>
          <a:xfrm>
            <a:off x="0" y="5613108"/>
            <a:ext cx="12192000" cy="12448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BD17F483-B545-9447-90C0-7734E2D497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355"/>
            <a:ext cx="12192000" cy="914400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26E459B6-6CED-254F-8920-2F687BE3710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27" y="5888643"/>
            <a:ext cx="3072719" cy="696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072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FB149B91-C7B7-DC49-B430-B0A6F082DC09}"/>
              </a:ext>
            </a:extLst>
          </p:cNvPr>
          <p:cNvSpPr/>
          <p:nvPr userDrawn="1"/>
        </p:nvSpPr>
        <p:spPr>
          <a:xfrm>
            <a:off x="0" y="5613108"/>
            <a:ext cx="12192000" cy="12448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BB88CFB0-7725-D541-A6C2-270852485E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27" y="5888643"/>
            <a:ext cx="3072719" cy="696387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2A039C0B-E516-48DD-803F-1AF3EE41B1EC}"/>
              </a:ext>
            </a:extLst>
          </p:cNvPr>
          <p:cNvGrpSpPr/>
          <p:nvPr userDrawn="1"/>
        </p:nvGrpSpPr>
        <p:grpSpPr>
          <a:xfrm>
            <a:off x="0" y="0"/>
            <a:ext cx="12192000" cy="471895"/>
            <a:chOff x="0" y="0"/>
            <a:chExt cx="12192000" cy="486591"/>
          </a:xfrm>
          <a:solidFill>
            <a:srgbClr val="81C1D3"/>
          </a:solidFill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542D599-CD7C-4F21-BDF6-F00AF773968F}"/>
                </a:ext>
              </a:extLst>
            </p:cNvPr>
            <p:cNvSpPr/>
            <p:nvPr/>
          </p:nvSpPr>
          <p:spPr>
            <a:xfrm>
              <a:off x="0" y="0"/>
              <a:ext cx="12192000" cy="24492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7C56535-6972-44B3-9345-0A451A787C54}"/>
                </a:ext>
              </a:extLst>
            </p:cNvPr>
            <p:cNvSpPr/>
            <p:nvPr/>
          </p:nvSpPr>
          <p:spPr>
            <a:xfrm>
              <a:off x="0" y="241662"/>
              <a:ext cx="12192000" cy="24492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9">
            <a:extLst>
              <a:ext uri="{FF2B5EF4-FFF2-40B4-BE49-F238E27FC236}">
                <a16:creationId xmlns:a16="http://schemas.microsoft.com/office/drawing/2014/main" id="{0EFFCDD3-E55B-3743-8CF7-7CA2B2270E87}"/>
              </a:ext>
            </a:extLst>
          </p:cNvPr>
          <p:cNvGrpSpPr/>
          <p:nvPr userDrawn="1"/>
        </p:nvGrpSpPr>
        <p:grpSpPr>
          <a:xfrm rot="5400000">
            <a:off x="10899918" y="792480"/>
            <a:ext cx="461010" cy="461010"/>
            <a:chOff x="826770" y="792480"/>
            <a:chExt cx="461010" cy="461010"/>
          </a:xfrm>
          <a:solidFill>
            <a:schemeClr val="accent2"/>
          </a:solidFill>
        </p:grpSpPr>
        <p:sp>
          <p:nvSpPr>
            <p:cNvPr id="8" name="Oval 10">
              <a:extLst>
                <a:ext uri="{FF2B5EF4-FFF2-40B4-BE49-F238E27FC236}">
                  <a16:creationId xmlns:a16="http://schemas.microsoft.com/office/drawing/2014/main" id="{BD0931BB-A720-F443-9ACC-C552F4CCCB27}"/>
                </a:ext>
              </a:extLst>
            </p:cNvPr>
            <p:cNvSpPr/>
            <p:nvPr/>
          </p:nvSpPr>
          <p:spPr>
            <a:xfrm>
              <a:off x="826770" y="792480"/>
              <a:ext cx="95250" cy="95250"/>
            </a:xfrm>
            <a:prstGeom prst="ellipse">
              <a:avLst/>
            </a:prstGeom>
            <a:solidFill>
              <a:srgbClr val="F3B2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latin typeface="Montserrat" pitchFamily="2" charset="77"/>
              </a:endParaRPr>
            </a:p>
          </p:txBody>
        </p:sp>
        <p:sp>
          <p:nvSpPr>
            <p:cNvPr id="10" name="Oval 11">
              <a:extLst>
                <a:ext uri="{FF2B5EF4-FFF2-40B4-BE49-F238E27FC236}">
                  <a16:creationId xmlns:a16="http://schemas.microsoft.com/office/drawing/2014/main" id="{88C1A9C3-67E2-FA40-AFFB-12A7F32446D3}"/>
                </a:ext>
              </a:extLst>
            </p:cNvPr>
            <p:cNvSpPr/>
            <p:nvPr/>
          </p:nvSpPr>
          <p:spPr>
            <a:xfrm>
              <a:off x="1009650" y="792480"/>
              <a:ext cx="95250" cy="95250"/>
            </a:xfrm>
            <a:prstGeom prst="ellipse">
              <a:avLst/>
            </a:prstGeom>
            <a:solidFill>
              <a:srgbClr val="F3B2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latin typeface="Montserrat" pitchFamily="2" charset="77"/>
              </a:endParaRPr>
            </a:p>
          </p:txBody>
        </p:sp>
        <p:sp>
          <p:nvSpPr>
            <p:cNvPr id="11" name="Oval 12">
              <a:extLst>
                <a:ext uri="{FF2B5EF4-FFF2-40B4-BE49-F238E27FC236}">
                  <a16:creationId xmlns:a16="http://schemas.microsoft.com/office/drawing/2014/main" id="{467AC6B6-9C2B-2D43-BF30-B41D2590957D}"/>
                </a:ext>
              </a:extLst>
            </p:cNvPr>
            <p:cNvSpPr/>
            <p:nvPr/>
          </p:nvSpPr>
          <p:spPr>
            <a:xfrm>
              <a:off x="1192530" y="792480"/>
              <a:ext cx="95250" cy="95250"/>
            </a:xfrm>
            <a:prstGeom prst="ellipse">
              <a:avLst/>
            </a:prstGeom>
            <a:solidFill>
              <a:srgbClr val="F3B2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latin typeface="Montserrat" pitchFamily="2" charset="77"/>
              </a:endParaRPr>
            </a:p>
          </p:txBody>
        </p:sp>
        <p:sp>
          <p:nvSpPr>
            <p:cNvPr id="12" name="Oval 15">
              <a:extLst>
                <a:ext uri="{FF2B5EF4-FFF2-40B4-BE49-F238E27FC236}">
                  <a16:creationId xmlns:a16="http://schemas.microsoft.com/office/drawing/2014/main" id="{46A5FCE5-54CF-8647-9BC1-37A7AB2D8B74}"/>
                </a:ext>
              </a:extLst>
            </p:cNvPr>
            <p:cNvSpPr/>
            <p:nvPr/>
          </p:nvSpPr>
          <p:spPr>
            <a:xfrm>
              <a:off x="826770" y="975360"/>
              <a:ext cx="95250" cy="95250"/>
            </a:xfrm>
            <a:prstGeom prst="ellipse">
              <a:avLst/>
            </a:prstGeom>
            <a:solidFill>
              <a:srgbClr val="F3B2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latin typeface="Montserrat" pitchFamily="2" charset="77"/>
              </a:endParaRPr>
            </a:p>
          </p:txBody>
        </p:sp>
        <p:sp>
          <p:nvSpPr>
            <p:cNvPr id="13" name="Oval 16">
              <a:extLst>
                <a:ext uri="{FF2B5EF4-FFF2-40B4-BE49-F238E27FC236}">
                  <a16:creationId xmlns:a16="http://schemas.microsoft.com/office/drawing/2014/main" id="{74C141CD-A286-D24E-B885-12BB79DF086B}"/>
                </a:ext>
              </a:extLst>
            </p:cNvPr>
            <p:cNvSpPr/>
            <p:nvPr/>
          </p:nvSpPr>
          <p:spPr>
            <a:xfrm>
              <a:off x="1009650" y="975360"/>
              <a:ext cx="95250" cy="95250"/>
            </a:xfrm>
            <a:prstGeom prst="ellipse">
              <a:avLst/>
            </a:prstGeom>
            <a:solidFill>
              <a:srgbClr val="F3B2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latin typeface="Montserrat" pitchFamily="2" charset="77"/>
              </a:endParaRPr>
            </a:p>
          </p:txBody>
        </p:sp>
        <p:sp>
          <p:nvSpPr>
            <p:cNvPr id="14" name="Oval 17">
              <a:extLst>
                <a:ext uri="{FF2B5EF4-FFF2-40B4-BE49-F238E27FC236}">
                  <a16:creationId xmlns:a16="http://schemas.microsoft.com/office/drawing/2014/main" id="{8C36414F-4F58-DE42-A0DA-E382A4F7AD93}"/>
                </a:ext>
              </a:extLst>
            </p:cNvPr>
            <p:cNvSpPr/>
            <p:nvPr/>
          </p:nvSpPr>
          <p:spPr>
            <a:xfrm>
              <a:off x="826770" y="1158240"/>
              <a:ext cx="95250" cy="95250"/>
            </a:xfrm>
            <a:prstGeom prst="ellipse">
              <a:avLst/>
            </a:prstGeom>
            <a:solidFill>
              <a:srgbClr val="F3B2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latin typeface="Montserrat" pitchFamily="2" charset="77"/>
              </a:endParaRPr>
            </a:p>
          </p:txBody>
        </p:sp>
      </p:grpSp>
      <p:pic>
        <p:nvPicPr>
          <p:cNvPr id="16" name="Image 15" descr="Une image contenant flèche&#10;&#10;Description générée automatiquement">
            <a:extLst>
              <a:ext uri="{FF2B5EF4-FFF2-40B4-BE49-F238E27FC236}">
                <a16:creationId xmlns:a16="http://schemas.microsoft.com/office/drawing/2014/main" id="{7A5300D9-8AAA-F54E-92F5-2E2E2787BB3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3336" y="326459"/>
            <a:ext cx="1398084" cy="729973"/>
          </a:xfrm>
          <a:prstGeom prst="rect">
            <a:avLst/>
          </a:prstGeom>
        </p:spPr>
      </p:pic>
      <p:sp>
        <p:nvSpPr>
          <p:cNvPr id="20" name="Picture Placeholder 8">
            <a:extLst>
              <a:ext uri="{FF2B5EF4-FFF2-40B4-BE49-F238E27FC236}">
                <a16:creationId xmlns:a16="http://schemas.microsoft.com/office/drawing/2014/main" id="{D7CC6863-85E2-1D43-AB8C-FB3AD442845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37321" y="1157263"/>
            <a:ext cx="3342827" cy="4031426"/>
          </a:xfrm>
          <a:pattFill prst="pct5">
            <a:fgClr>
              <a:schemeClr val="accent5">
                <a:lumMod val="75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24532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FB149B91-C7B7-DC49-B430-B0A6F082DC09}"/>
              </a:ext>
            </a:extLst>
          </p:cNvPr>
          <p:cNvSpPr/>
          <p:nvPr userDrawn="1"/>
        </p:nvSpPr>
        <p:spPr>
          <a:xfrm>
            <a:off x="0" y="5613108"/>
            <a:ext cx="12192000" cy="12448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BB88CFB0-7725-D541-A6C2-270852485E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27" y="5888643"/>
            <a:ext cx="3072719" cy="696387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2A039C0B-E516-48DD-803F-1AF3EE41B1EC}"/>
              </a:ext>
            </a:extLst>
          </p:cNvPr>
          <p:cNvGrpSpPr/>
          <p:nvPr userDrawn="1"/>
        </p:nvGrpSpPr>
        <p:grpSpPr>
          <a:xfrm>
            <a:off x="0" y="0"/>
            <a:ext cx="12192000" cy="471895"/>
            <a:chOff x="0" y="0"/>
            <a:chExt cx="12192000" cy="486591"/>
          </a:xfrm>
          <a:solidFill>
            <a:srgbClr val="81C1D3"/>
          </a:solidFill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542D599-CD7C-4F21-BDF6-F00AF773968F}"/>
                </a:ext>
              </a:extLst>
            </p:cNvPr>
            <p:cNvSpPr/>
            <p:nvPr/>
          </p:nvSpPr>
          <p:spPr>
            <a:xfrm>
              <a:off x="0" y="0"/>
              <a:ext cx="12192000" cy="24492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7C56535-6972-44B3-9345-0A451A787C54}"/>
                </a:ext>
              </a:extLst>
            </p:cNvPr>
            <p:cNvSpPr/>
            <p:nvPr/>
          </p:nvSpPr>
          <p:spPr>
            <a:xfrm>
              <a:off x="0" y="241662"/>
              <a:ext cx="12192000" cy="24492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69316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6.xml"/><Relationship Id="rId21" Type="http://schemas.openxmlformats.org/officeDocument/2006/relationships/slideLayout" Target="../slideLayouts/slideLayout24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20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6" Type="http://schemas.openxmlformats.org/officeDocument/2006/relationships/slideLayout" Target="../slideLayouts/slideLayout19.xml"/><Relationship Id="rId20" Type="http://schemas.openxmlformats.org/officeDocument/2006/relationships/slideLayout" Target="../slideLayouts/slideLayout23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2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23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13.xml"/><Relationship Id="rId19" Type="http://schemas.openxmlformats.org/officeDocument/2006/relationships/slideLayout" Target="../slideLayouts/slideLayout22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Relationship Id="rId22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6128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81" r:id="rId2"/>
    <p:sldLayoutId id="2147483729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24DABCE-B23B-4688-98F4-D489EFB1F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0FF305-5F73-44AA-B092-D38F9447FD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1806B6-C48C-4C5C-9A6E-C4BFDEE078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CF404F-B119-4987-9384-E11E991293DC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B6F946-080E-45CB-95DC-E388AF46F3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F2E35B-A14C-4CA6-8B55-D6F1BEC7F7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850B4-FAFD-45ED-BD2D-A706F424A15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52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  <p:sldLayoutId id="2147483697" r:id="rId15"/>
    <p:sldLayoutId id="2147483698" r:id="rId16"/>
    <p:sldLayoutId id="2147483699" r:id="rId17"/>
    <p:sldLayoutId id="2147483700" r:id="rId18"/>
    <p:sldLayoutId id="2147483701" r:id="rId19"/>
    <p:sldLayoutId id="2147483702" r:id="rId20"/>
    <p:sldLayoutId id="2147483703" r:id="rId21"/>
    <p:sldLayoutId id="2147483704" r:id="rId22"/>
    <p:sldLayoutId id="2147483705" r:id="rId23"/>
    <p:sldLayoutId id="2147483706" r:id="rId2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Montserrat" panose="00000500000000000000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ontserrat Medium" panose="00000600000000000000" pitchFamily="50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ontserrat Medium" panose="00000600000000000000" pitchFamily="50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ontserrat Medium" panose="00000600000000000000" pitchFamily="50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 Medium" panose="00000600000000000000" pitchFamily="50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 Medium" panose="00000600000000000000" pitchFamily="50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40.svg"/><Relationship Id="rId4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0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0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0.png"/><Relationship Id="rId4" Type="http://schemas.openxmlformats.org/officeDocument/2006/relationships/image" Target="../media/image42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8.png"/><Relationship Id="rId4" Type="http://schemas.openxmlformats.org/officeDocument/2006/relationships/image" Target="../media/image44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13" Type="http://schemas.openxmlformats.org/officeDocument/2006/relationships/image" Target="../media/image34.sv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7.svg"/><Relationship Id="rId11" Type="http://schemas.openxmlformats.org/officeDocument/2006/relationships/image" Target="../media/image32.sv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svg"/><Relationship Id="rId9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3.svg"/><Relationship Id="rId5" Type="http://schemas.openxmlformats.org/officeDocument/2006/relationships/image" Target="../media/image37.png"/><Relationship Id="rId4" Type="http://schemas.openxmlformats.org/officeDocument/2006/relationships/image" Target="../media/image36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8.png"/><Relationship Id="rId4" Type="http://schemas.openxmlformats.org/officeDocument/2006/relationships/image" Target="../media/image2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id="{C94DC44A-151D-4BCD-A174-9B3995378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4570" y="2777490"/>
            <a:ext cx="7735063" cy="1314291"/>
          </a:xfrm>
        </p:spPr>
        <p:txBody>
          <a:bodyPr lIns="91440" tIns="45720" rIns="91440" bIns="45720" anchor="t"/>
          <a:lstStyle/>
          <a:p>
            <a:r>
              <a:rPr lang="bg-BG" dirty="0">
                <a:latin typeface="Montserrat SemiBold"/>
              </a:rPr>
              <a:t>Информационен ден</a:t>
            </a:r>
            <a:br>
              <a:rPr lang="fr-FR" dirty="0"/>
            </a:br>
            <a:r>
              <a:rPr lang="bg-BG" sz="3600" dirty="0">
                <a:solidFill>
                  <a:srgbClr val="81C1D3"/>
                </a:solidFill>
                <a:latin typeface="Montserrat SemiBold"/>
              </a:rPr>
              <a:t>Втора покана </a:t>
            </a:r>
            <a:br>
              <a:rPr lang="en-US" sz="3600" dirty="0">
                <a:solidFill>
                  <a:srgbClr val="81C1D3"/>
                </a:solidFill>
                <a:latin typeface="Montserrat SemiBold"/>
              </a:rPr>
            </a:br>
            <a:r>
              <a:rPr lang="bg-BG" sz="3600" dirty="0">
                <a:solidFill>
                  <a:srgbClr val="81C1D3"/>
                </a:solidFill>
                <a:latin typeface="Montserrat SemiBold"/>
              </a:rPr>
              <a:t>Евро</a:t>
            </a:r>
            <a:r>
              <a:rPr lang="en-US" sz="3600" dirty="0">
                <a:solidFill>
                  <a:srgbClr val="81C1D3"/>
                </a:solidFill>
                <a:latin typeface="Montserrat SemiBold"/>
              </a:rPr>
              <a:t>-</a:t>
            </a:r>
            <a:r>
              <a:rPr lang="bg-BG" sz="3600" dirty="0">
                <a:solidFill>
                  <a:srgbClr val="81C1D3"/>
                </a:solidFill>
                <a:latin typeface="Montserrat SemiBold"/>
              </a:rPr>
              <a:t>МЕД </a:t>
            </a:r>
            <a:r>
              <a:rPr lang="en-US" sz="3600" dirty="0">
                <a:solidFill>
                  <a:srgbClr val="81C1D3"/>
                </a:solidFill>
                <a:latin typeface="Montserrat SemiBold"/>
              </a:rPr>
              <a:t>02</a:t>
            </a:r>
            <a:br>
              <a:rPr lang="en-US" sz="3600" dirty="0">
                <a:latin typeface="Montserrat SemiBold" panose="00000700000000000000" pitchFamily="2" charset="0"/>
              </a:rPr>
            </a:br>
            <a:r>
              <a:rPr lang="bg-BG" sz="3600" dirty="0">
                <a:solidFill>
                  <a:srgbClr val="81C1D3"/>
                </a:solidFill>
                <a:latin typeface="Montserrat SemiBold"/>
              </a:rPr>
              <a:t>Тематични проекти</a:t>
            </a:r>
            <a:br>
              <a:rPr lang="en-US" sz="3600" dirty="0">
                <a:latin typeface="Montserrat SemiBold" panose="00000700000000000000" pitchFamily="2" charset="0"/>
              </a:rPr>
            </a:br>
            <a:endParaRPr lang="fr-FR" dirty="0">
              <a:solidFill>
                <a:srgbClr val="81C1D3"/>
              </a:solidFill>
              <a:latin typeface="Montserrat SemiBold" panose="00000700000000000000" pitchFamily="2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B1FEB8E8-AB1D-40C5-9452-43578906E716}"/>
              </a:ext>
            </a:extLst>
          </p:cNvPr>
          <p:cNvSpPr txBox="1"/>
          <p:nvPr/>
        </p:nvSpPr>
        <p:spPr>
          <a:xfrm>
            <a:off x="4526280" y="5303520"/>
            <a:ext cx="38747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g-BG" dirty="0">
                <a:solidFill>
                  <a:schemeClr val="bg1"/>
                </a:solidFill>
                <a:latin typeface="Montserrat" panose="00000500000000000000" pitchFamily="2" charset="0"/>
              </a:rPr>
              <a:t>  България,  27 юли </a:t>
            </a:r>
            <a:r>
              <a:rPr lang="fr-FR" dirty="0">
                <a:solidFill>
                  <a:schemeClr val="bg1"/>
                </a:solidFill>
                <a:latin typeface="Montserrat" panose="00000500000000000000" pitchFamily="2" charset="0"/>
              </a:rPr>
              <a:t>2022 </a:t>
            </a:r>
          </a:p>
        </p:txBody>
      </p:sp>
    </p:spTree>
    <p:extLst>
      <p:ext uri="{BB962C8B-B14F-4D97-AF65-F5344CB8AC3E}">
        <p14:creationId xmlns:p14="http://schemas.microsoft.com/office/powerpoint/2010/main" val="16489291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laser&#10;&#10;Description générée automatiquement">
            <a:extLst>
              <a:ext uri="{FF2B5EF4-FFF2-40B4-BE49-F238E27FC236}">
                <a16:creationId xmlns:a16="http://schemas.microsoft.com/office/drawing/2014/main" id="{B0FB4C55-2970-43FB-920C-B5D22B9638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9834">
            <a:off x="10864133" y="5173372"/>
            <a:ext cx="842800" cy="1676077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035925ED-F7AE-4A9F-BF11-A9D5920CE5B2}"/>
              </a:ext>
            </a:extLst>
          </p:cNvPr>
          <p:cNvSpPr txBox="1"/>
          <p:nvPr/>
        </p:nvSpPr>
        <p:spPr>
          <a:xfrm>
            <a:off x="2026182" y="2673350"/>
            <a:ext cx="850669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5400" b="1" dirty="0">
                <a:solidFill>
                  <a:schemeClr val="bg1"/>
                </a:solidFill>
                <a:latin typeface="Montserrat" pitchFamily="2" charset="77"/>
              </a:rPr>
              <a:t>Natural </a:t>
            </a:r>
            <a:r>
              <a:rPr lang="fr-FR" sz="5400" b="1" dirty="0" err="1">
                <a:solidFill>
                  <a:schemeClr val="bg1"/>
                </a:solidFill>
                <a:latin typeface="Montserrat" pitchFamily="2" charset="77"/>
              </a:rPr>
              <a:t>Heritage</a:t>
            </a:r>
            <a:endParaRPr lang="fr-FR" sz="5400" b="1" dirty="0">
              <a:solidFill>
                <a:schemeClr val="bg1"/>
              </a:solidFill>
              <a:latin typeface="Montserrat" pitchFamily="2" charset="77"/>
            </a:endParaRP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2333B009-C5BA-47BA-8AA7-6E4D40EE322F}"/>
              </a:ext>
            </a:extLst>
          </p:cNvPr>
          <p:cNvCxnSpPr>
            <a:cxnSpLocks/>
          </p:cNvCxnSpPr>
          <p:nvPr/>
        </p:nvCxnSpPr>
        <p:spPr>
          <a:xfrm>
            <a:off x="6105524" y="4167455"/>
            <a:ext cx="0" cy="593855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>
            <a:extLst>
              <a:ext uri="{FF2B5EF4-FFF2-40B4-BE49-F238E27FC236}">
                <a16:creationId xmlns:a16="http://schemas.microsoft.com/office/drawing/2014/main" id="{8030DA74-F106-4084-867F-7600133880EB}"/>
              </a:ext>
            </a:extLst>
          </p:cNvPr>
          <p:cNvSpPr txBox="1"/>
          <p:nvPr/>
        </p:nvSpPr>
        <p:spPr>
          <a:xfrm>
            <a:off x="6192838" y="4114979"/>
            <a:ext cx="46561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latin typeface="Montserrat" pitchFamily="2" charset="0"/>
              </a:rPr>
              <a:t>Mission scope </a:t>
            </a:r>
          </a:p>
          <a:p>
            <a:r>
              <a:rPr lang="en-US" sz="1800" dirty="0">
                <a:solidFill>
                  <a:schemeClr val="bg1"/>
                </a:solidFill>
                <a:latin typeface="Montserrat" pitchFamily="2" charset="0"/>
              </a:rPr>
              <a:t>Priorities and specific objectives</a:t>
            </a:r>
          </a:p>
          <a:p>
            <a:r>
              <a:rPr lang="en-US" dirty="0">
                <a:solidFill>
                  <a:schemeClr val="bg1"/>
                </a:solidFill>
                <a:latin typeface="Montserrat" pitchFamily="2" charset="0"/>
              </a:rPr>
              <a:t>Project focus</a:t>
            </a:r>
            <a:endParaRPr lang="en-US" sz="1800" dirty="0">
              <a:solidFill>
                <a:schemeClr val="bg1"/>
              </a:solidFill>
              <a:latin typeface="Montserra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01299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id="{D9F04E4E-A8B3-4A6B-8CDE-15DB8BF73F6D}"/>
              </a:ext>
            </a:extLst>
          </p:cNvPr>
          <p:cNvSpPr txBox="1">
            <a:spLocks/>
          </p:cNvSpPr>
          <p:nvPr/>
        </p:nvSpPr>
        <p:spPr>
          <a:xfrm>
            <a:off x="1992313" y="836944"/>
            <a:ext cx="9704056" cy="935406"/>
          </a:xfr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Montserrat" panose="00000500000000000000" pitchFamily="50" charset="0"/>
                <a:ea typeface="+mj-ea"/>
                <a:cs typeface="+mj-cs"/>
              </a:defRPr>
            </a:lvl1pPr>
          </a:lstStyle>
          <a:p>
            <a:r>
              <a:rPr lang="en-US" sz="2600" dirty="0">
                <a:solidFill>
                  <a:srgbClr val="EDBA42"/>
                </a:solidFill>
                <a:latin typeface="Montserrat SemiBold" panose="00000700000000000000" pitchFamily="2" charset="0"/>
                <a:ea typeface="+mn-ea"/>
                <a:cs typeface="Poppins SemiBold" panose="00000700000000000000" pitchFamily="2" charset="0"/>
              </a:rPr>
              <a:t>Protecting, restoring and </a:t>
            </a:r>
            <a:r>
              <a:rPr lang="en-US" sz="2600" dirty="0" err="1">
                <a:solidFill>
                  <a:srgbClr val="EDBA42"/>
                </a:solidFill>
                <a:latin typeface="Montserrat SemiBold" panose="00000700000000000000" pitchFamily="2" charset="0"/>
                <a:ea typeface="+mn-ea"/>
                <a:cs typeface="Poppins SemiBold" panose="00000700000000000000" pitchFamily="2" charset="0"/>
              </a:rPr>
              <a:t>valorising</a:t>
            </a:r>
            <a:r>
              <a:rPr lang="en-US" sz="2600" dirty="0">
                <a:solidFill>
                  <a:srgbClr val="EDBA42"/>
                </a:solidFill>
                <a:latin typeface="Montserrat SemiBold" panose="00000700000000000000" pitchFamily="2" charset="0"/>
                <a:ea typeface="+mn-ea"/>
                <a:cs typeface="Poppins SemiBold" panose="00000700000000000000" pitchFamily="2" charset="0"/>
              </a:rPr>
              <a:t> the natural environment and heritage</a:t>
            </a:r>
            <a:endParaRPr lang="fr-FR" sz="2600" dirty="0">
              <a:solidFill>
                <a:srgbClr val="EDBA42"/>
              </a:solidFill>
              <a:latin typeface="Montserrat SemiBold" panose="00000700000000000000" pitchFamily="2" charset="0"/>
              <a:ea typeface="+mn-ea"/>
              <a:cs typeface="Poppins SemiBold" panose="00000700000000000000" pitchFamily="2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64D8A09A-B7DC-4A35-A1D6-897F815AC073}"/>
              </a:ext>
            </a:extLst>
          </p:cNvPr>
          <p:cNvSpPr txBox="1"/>
          <p:nvPr/>
        </p:nvSpPr>
        <p:spPr>
          <a:xfrm>
            <a:off x="1913077" y="2898236"/>
            <a:ext cx="302719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/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promote </a:t>
            </a:r>
            <a:r>
              <a:rPr lang="en-GB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climate change mitigation and adaptation </a:t>
            </a: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measures </a:t>
            </a:r>
            <a:endParaRPr lang="fr-FR" sz="1600" dirty="0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4550AADE-5A21-430C-8983-7498E7089809}"/>
              </a:ext>
            </a:extLst>
          </p:cNvPr>
          <p:cNvSpPr txBox="1"/>
          <p:nvPr/>
        </p:nvSpPr>
        <p:spPr>
          <a:xfrm>
            <a:off x="7980266" y="2922769"/>
            <a:ext cx="2949718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/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boost the </a:t>
            </a:r>
            <a:r>
              <a:rPr lang="en-GB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connection of natural ecosystems </a:t>
            </a: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at transnational level</a:t>
            </a:r>
            <a:endParaRPr lang="fr-FR" sz="1600" dirty="0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6DB9FFA7-61E0-4161-95E8-1E670E96F4EB}"/>
              </a:ext>
            </a:extLst>
          </p:cNvPr>
          <p:cNvSpPr txBox="1"/>
          <p:nvPr/>
        </p:nvSpPr>
        <p:spPr>
          <a:xfrm>
            <a:off x="7980266" y="4090803"/>
            <a:ext cx="2442696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/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valorise </a:t>
            </a:r>
            <a:r>
              <a:rPr lang="en-GB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economic and social value of biodiversity</a:t>
            </a:r>
            <a:endParaRPr lang="fr-FR" sz="1600" b="1" dirty="0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2" charset="0"/>
            </a:endParaRPr>
          </a:p>
          <a:p>
            <a:endParaRPr lang="fr-FR" sz="1600" cap="all" dirty="0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1110769C-A3FE-44A6-940E-DB1DC143ABE5}"/>
              </a:ext>
            </a:extLst>
          </p:cNvPr>
          <p:cNvSpPr txBox="1"/>
          <p:nvPr/>
        </p:nvSpPr>
        <p:spPr>
          <a:xfrm>
            <a:off x="1940899" y="4134287"/>
            <a:ext cx="2738463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/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restore </a:t>
            </a:r>
            <a:r>
              <a:rPr lang="en-GB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degraded and polluted ecosystems </a:t>
            </a: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on land and at sea</a:t>
            </a:r>
            <a:endParaRPr lang="fr-FR" sz="1600" dirty="0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2" charset="0"/>
            </a:endParaRPr>
          </a:p>
        </p:txBody>
      </p:sp>
      <p:pic>
        <p:nvPicPr>
          <p:cNvPr id="12" name="Image 11" descr="Une image contenant texte&#10;&#10;Description générée automatiquement">
            <a:extLst>
              <a:ext uri="{FF2B5EF4-FFF2-40B4-BE49-F238E27FC236}">
                <a16:creationId xmlns:a16="http://schemas.microsoft.com/office/drawing/2014/main" id="{24B6D746-8C98-4743-8400-CFC070203C5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07"/>
          <a:stretch/>
        </p:blipFill>
        <p:spPr>
          <a:xfrm>
            <a:off x="5086274" y="2766201"/>
            <a:ext cx="2019452" cy="1863211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EF89B9C6-9E88-4E5F-9F63-CFE849FC884E}"/>
              </a:ext>
            </a:extLst>
          </p:cNvPr>
          <p:cNvSpPr txBox="1"/>
          <p:nvPr/>
        </p:nvSpPr>
        <p:spPr>
          <a:xfrm>
            <a:off x="1247775" y="1926789"/>
            <a:ext cx="983677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For this Mission in this call: indicative financial allocation of around </a:t>
            </a:r>
            <a:r>
              <a:rPr lang="en-GB" sz="16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21 M€ </a:t>
            </a: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and an estimated number of </a:t>
            </a:r>
            <a:r>
              <a:rPr lang="en-GB" sz="16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10-12 projects </a:t>
            </a: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expected</a:t>
            </a:r>
            <a:endParaRPr lang="fr-FR" sz="16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4" name="Graphique 13" descr="Point d’insertion vers la droite avec un remplissage uni">
            <a:extLst>
              <a:ext uri="{FF2B5EF4-FFF2-40B4-BE49-F238E27FC236}">
                <a16:creationId xmlns:a16="http://schemas.microsoft.com/office/drawing/2014/main" id="{FC0B3842-8CC3-451C-94C6-E41F9C7AE6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61228" y="2953734"/>
            <a:ext cx="360000" cy="360000"/>
          </a:xfrm>
          <a:prstGeom prst="rect">
            <a:avLst/>
          </a:prstGeom>
        </p:spPr>
      </p:pic>
      <p:pic>
        <p:nvPicPr>
          <p:cNvPr id="15" name="Graphique 14" descr="Point d’insertion vers la droite avec un remplissage uni">
            <a:extLst>
              <a:ext uri="{FF2B5EF4-FFF2-40B4-BE49-F238E27FC236}">
                <a16:creationId xmlns:a16="http://schemas.microsoft.com/office/drawing/2014/main" id="{88623D91-93D4-437A-A669-6A36CCFCE6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71949" y="4135035"/>
            <a:ext cx="360000" cy="360000"/>
          </a:xfrm>
          <a:prstGeom prst="rect">
            <a:avLst/>
          </a:prstGeom>
        </p:spPr>
      </p:pic>
      <p:pic>
        <p:nvPicPr>
          <p:cNvPr id="17" name="Graphique 16" descr="Point d’insertion vers la droite avec un remplissage uni">
            <a:extLst>
              <a:ext uri="{FF2B5EF4-FFF2-40B4-BE49-F238E27FC236}">
                <a16:creationId xmlns:a16="http://schemas.microsoft.com/office/drawing/2014/main" id="{E7B7D22D-D5FC-4D37-8659-3754A02AFE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442722" y="4064970"/>
            <a:ext cx="420716" cy="413863"/>
          </a:xfrm>
          <a:prstGeom prst="rect">
            <a:avLst/>
          </a:prstGeom>
        </p:spPr>
      </p:pic>
      <p:pic>
        <p:nvPicPr>
          <p:cNvPr id="18" name="Graphique 17" descr="Point d’insertion vers la droite avec un remplissage uni">
            <a:extLst>
              <a:ext uri="{FF2B5EF4-FFF2-40B4-BE49-F238E27FC236}">
                <a16:creationId xmlns:a16="http://schemas.microsoft.com/office/drawing/2014/main" id="{BE9EE99C-937E-46D0-9528-2FB652D06C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442722" y="2935142"/>
            <a:ext cx="420716" cy="413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1151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6">
            <a:extLst>
              <a:ext uri="{FF2B5EF4-FFF2-40B4-BE49-F238E27FC236}">
                <a16:creationId xmlns:a16="http://schemas.microsoft.com/office/drawing/2014/main" id="{A6AB5245-0D3F-43A8-B1B7-F26334900635}"/>
              </a:ext>
            </a:extLst>
          </p:cNvPr>
          <p:cNvSpPr txBox="1"/>
          <p:nvPr/>
        </p:nvSpPr>
        <p:spPr>
          <a:xfrm>
            <a:off x="1992313" y="725433"/>
            <a:ext cx="88289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Montserrat SemiBold" pitchFamily="2" charset="0"/>
              </a:rPr>
              <a:t>1 mission      1 priority      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AB500"/>
                </a:solidFill>
                <a:effectLst/>
                <a:uLnTx/>
                <a:uFillTx/>
                <a:latin typeface="Montserrat SemiBold" pitchFamily="2" charset="0"/>
              </a:rPr>
              <a:t>2 specific objectives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AB500"/>
              </a:solidFill>
              <a:effectLst/>
              <a:uLnTx/>
              <a:uFillTx/>
              <a:latin typeface="Montserrat SemiBold" pitchFamily="2" charset="0"/>
              <a:cs typeface="Poppins SemiBold" panose="00000700000000000000" pitchFamily="2" charset="0"/>
            </a:endParaRPr>
          </a:p>
        </p:txBody>
      </p:sp>
      <p:sp>
        <p:nvSpPr>
          <p:cNvPr id="3" name="Espace réservé du texte 4">
            <a:extLst>
              <a:ext uri="{FF2B5EF4-FFF2-40B4-BE49-F238E27FC236}">
                <a16:creationId xmlns:a16="http://schemas.microsoft.com/office/drawing/2014/main" id="{89123663-570D-42F2-9448-1820BF5B40CD}"/>
              </a:ext>
            </a:extLst>
          </p:cNvPr>
          <p:cNvSpPr txBox="1">
            <a:spLocks/>
          </p:cNvSpPr>
          <p:nvPr/>
        </p:nvSpPr>
        <p:spPr>
          <a:xfrm>
            <a:off x="2534925" y="2658151"/>
            <a:ext cx="3250165" cy="1294489"/>
          </a:xfrm>
          <a:prstGeom prst="roundRect">
            <a:avLst/>
          </a:prstGeom>
          <a:solidFill>
            <a:srgbClr val="00A685"/>
          </a:solidFill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Greener</a:t>
            </a: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 </a:t>
            </a:r>
            <a:r>
              <a:rPr kumimoji="0" lang="fr-FR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Mediterranean</a:t>
            </a: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 </a:t>
            </a:r>
          </a:p>
        </p:txBody>
      </p:sp>
      <p:pic>
        <p:nvPicPr>
          <p:cNvPr id="4" name="Image 3" descr="Une image contenant texte&#10;&#10;Description générée automatiquement">
            <a:extLst>
              <a:ext uri="{FF2B5EF4-FFF2-40B4-BE49-F238E27FC236}">
                <a16:creationId xmlns:a16="http://schemas.microsoft.com/office/drawing/2014/main" id="{07C6C26F-BC04-451F-BE1E-516FAF8B7F8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07"/>
          <a:stretch/>
        </p:blipFill>
        <p:spPr>
          <a:xfrm>
            <a:off x="458704" y="2504724"/>
            <a:ext cx="1735627" cy="1601345"/>
          </a:xfrm>
          <a:prstGeom prst="rect">
            <a:avLst/>
          </a:prstGeom>
        </p:spPr>
      </p:pic>
      <p:sp>
        <p:nvSpPr>
          <p:cNvPr id="5" name="Flèche : droite 4">
            <a:extLst>
              <a:ext uri="{FF2B5EF4-FFF2-40B4-BE49-F238E27FC236}">
                <a16:creationId xmlns:a16="http://schemas.microsoft.com/office/drawing/2014/main" id="{CE833984-0573-480F-885E-DD7EDFC9FCA2}"/>
              </a:ext>
            </a:extLst>
          </p:cNvPr>
          <p:cNvSpPr/>
          <p:nvPr/>
        </p:nvSpPr>
        <p:spPr>
          <a:xfrm>
            <a:off x="3820643" y="882247"/>
            <a:ext cx="339365" cy="209592"/>
          </a:xfrm>
          <a:prstGeom prst="rightArrow">
            <a:avLst/>
          </a:prstGeom>
          <a:solidFill>
            <a:srgbClr val="FAB500"/>
          </a:solidFill>
          <a:ln>
            <a:solidFill>
              <a:srgbClr val="FAB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lèche : droite 5">
            <a:extLst>
              <a:ext uri="{FF2B5EF4-FFF2-40B4-BE49-F238E27FC236}">
                <a16:creationId xmlns:a16="http://schemas.microsoft.com/office/drawing/2014/main" id="{05AD94F4-3803-4711-943B-6CE18D560224}"/>
              </a:ext>
            </a:extLst>
          </p:cNvPr>
          <p:cNvSpPr/>
          <p:nvPr/>
        </p:nvSpPr>
        <p:spPr>
          <a:xfrm>
            <a:off x="6037940" y="907020"/>
            <a:ext cx="339365" cy="209592"/>
          </a:xfrm>
          <a:prstGeom prst="rightArrow">
            <a:avLst/>
          </a:prstGeom>
          <a:solidFill>
            <a:srgbClr val="FAB500"/>
          </a:solidFill>
          <a:ln>
            <a:solidFill>
              <a:srgbClr val="FAB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680448F-134B-4A42-812C-709FE8ED6036}"/>
              </a:ext>
            </a:extLst>
          </p:cNvPr>
          <p:cNvSpPr txBox="1"/>
          <p:nvPr/>
        </p:nvSpPr>
        <p:spPr>
          <a:xfrm>
            <a:off x="7096561" y="2062105"/>
            <a:ext cx="438660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Promoting climate change adaptation and disaster risk prevention, resilience, taking into account eco-system-based approaches</a:t>
            </a:r>
            <a:endParaRPr lang="fr-FR" sz="1600" b="1" dirty="0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8092266E-498B-4251-8137-20E53B1DD75B}"/>
              </a:ext>
            </a:extLst>
          </p:cNvPr>
          <p:cNvSpPr txBox="1"/>
          <p:nvPr/>
        </p:nvSpPr>
        <p:spPr>
          <a:xfrm>
            <a:off x="7101206" y="3587750"/>
            <a:ext cx="413769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Enhancing protection and conservation of nature, biodiversity and green infrastructure including in urban areas and reducing all forms of pollution</a:t>
            </a:r>
            <a:endParaRPr lang="fr-FR" sz="1600" b="1" dirty="0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024D4BB5-F6EA-4805-8147-7030B03E9FC8}"/>
              </a:ext>
            </a:extLst>
          </p:cNvPr>
          <p:cNvSpPr/>
          <p:nvPr/>
        </p:nvSpPr>
        <p:spPr>
          <a:xfrm>
            <a:off x="6125684" y="2264400"/>
            <a:ext cx="794600" cy="865533"/>
          </a:xfrm>
          <a:prstGeom prst="ellipse">
            <a:avLst/>
          </a:prstGeom>
          <a:solidFill>
            <a:srgbClr val="FAB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ExtraBold" panose="00000900000000000000" pitchFamily="50" charset="0"/>
                <a:ea typeface="+mn-ea"/>
                <a:cs typeface="+mn-cs"/>
              </a:rPr>
              <a:t>2.4</a:t>
            </a: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E68B5FC1-A08B-4772-9528-E5A6DDA1FAE9}"/>
              </a:ext>
            </a:extLst>
          </p:cNvPr>
          <p:cNvSpPr/>
          <p:nvPr/>
        </p:nvSpPr>
        <p:spPr>
          <a:xfrm>
            <a:off x="6125684" y="3586578"/>
            <a:ext cx="794599" cy="804669"/>
          </a:xfrm>
          <a:prstGeom prst="ellipse">
            <a:avLst/>
          </a:prstGeom>
          <a:solidFill>
            <a:srgbClr val="FAB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ExtraBold" panose="00000900000000000000" pitchFamily="50" charset="0"/>
                <a:ea typeface="+mn-ea"/>
                <a:cs typeface="+mn-cs"/>
              </a:rPr>
              <a:t>2.7</a:t>
            </a:r>
          </a:p>
        </p:txBody>
      </p:sp>
    </p:spTree>
    <p:extLst>
      <p:ext uri="{BB962C8B-B14F-4D97-AF65-F5344CB8AC3E}">
        <p14:creationId xmlns:p14="http://schemas.microsoft.com/office/powerpoint/2010/main" val="3348887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>
            <a:extLst>
              <a:ext uri="{FF2B5EF4-FFF2-40B4-BE49-F238E27FC236}">
                <a16:creationId xmlns:a16="http://schemas.microsoft.com/office/drawing/2014/main" id="{2A4ECDC8-0039-4800-8B2F-93FBE2462A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12245" y="1813606"/>
            <a:ext cx="5501929" cy="3570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GB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i</a:t>
            </a:r>
            <a:r>
              <a:rPr kumimoji="0" lang="en-GB" altLang="zh-CN" sz="1600" b="1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ncreased capacity in the prevention and management of disaster risks </a:t>
            </a:r>
            <a:r>
              <a:rPr kumimoji="0" lang="en-GB" altLang="zh-CN" sz="1600" b="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with aligned tools and practices on transnational level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fr-FR" altLang="zh-CN" sz="1600" b="0" i="0" u="none" strike="noStrike" cap="none" normalizeH="0" baseline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latin typeface="Montserrat" pitchFamily="2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GB" altLang="zh-CN" sz="1600" b="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coordination and cooperation for </a:t>
            </a:r>
            <a:r>
              <a:rPr kumimoji="0" lang="en-GB" altLang="zh-CN" sz="1600" b="1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joint management and prevention of disaster risks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fr-FR" altLang="zh-CN" sz="1600" b="0" i="0" u="none" strike="noStrike" cap="none" normalizeH="0" baseline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latin typeface="Montserrat" pitchFamily="2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GB" altLang="zh-CN" sz="1600" b="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development and adoption of </a:t>
            </a:r>
            <a:r>
              <a:rPr kumimoji="0" lang="en-GB" altLang="zh-CN" sz="1600" b="1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strategies/action plans for climate change adaptation and resilience</a:t>
            </a:r>
            <a:endParaRPr lang="en-GB" altLang="zh-CN" sz="1600" b="1" dirty="0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2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endParaRPr kumimoji="0" lang="fr-FR" altLang="zh-CN" sz="1600" b="0" i="0" u="none" strike="noStrike" cap="none" normalizeH="0" baseline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latin typeface="Montserrat" pitchFamily="2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GB" altLang="zh-CN" sz="1600" b="1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awareness raising </a:t>
            </a:r>
            <a:r>
              <a:rPr kumimoji="0" lang="en-GB" altLang="zh-CN" sz="1600" b="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and promotion of environmental culture </a:t>
            </a:r>
            <a:endParaRPr kumimoji="0" lang="fr-FR" altLang="zh-CN" sz="1600" b="0" i="0" u="none" strike="noStrike" cap="none" normalizeH="0" baseline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latin typeface="Montserrat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zh-CN" sz="1800" b="0" i="0" u="none" strike="noStrike" cap="none" normalizeH="0" baseline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latin typeface="Montserrat" pitchFamily="2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26FAF3E9-BD47-4EC9-978B-59A2B7717F2B}"/>
              </a:ext>
            </a:extLst>
          </p:cNvPr>
          <p:cNvSpPr txBox="1"/>
          <p:nvPr/>
        </p:nvSpPr>
        <p:spPr>
          <a:xfrm>
            <a:off x="1992313" y="755458"/>
            <a:ext cx="6281530" cy="4801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595959"/>
                </a:solidFill>
                <a:latin typeface="Montserrat SemiBold" pitchFamily="2" charset="0"/>
                <a:cs typeface="Poppins SemiBold" panose="00000700000000000000" pitchFamily="2" charset="0"/>
              </a:rPr>
              <a:t>Project</a:t>
            </a:r>
            <a:r>
              <a:rPr lang="en-US" sz="2800" dirty="0">
                <a:solidFill>
                  <a:srgbClr val="7F7F7F"/>
                </a:solidFill>
                <a:latin typeface="Montserrat SemiBold" pitchFamily="2" charset="0"/>
                <a:cs typeface="Poppins SemiBold" panose="00000700000000000000" pitchFamily="2" charset="0"/>
              </a:rPr>
              <a:t> </a:t>
            </a:r>
            <a:r>
              <a:rPr lang="en-US" sz="2800" b="1" dirty="0">
                <a:solidFill>
                  <a:srgbClr val="EDBA42"/>
                </a:solidFill>
                <a:latin typeface="Montserrat SemiBold" pitchFamily="2" charset="0"/>
                <a:cs typeface="Poppins SemiBold" panose="00000700000000000000" pitchFamily="2" charset="0"/>
              </a:rPr>
              <a:t>focus under SO 2.4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E42691FE-C712-41A9-8540-D1238A56F8E6}"/>
              </a:ext>
            </a:extLst>
          </p:cNvPr>
          <p:cNvSpPr txBox="1"/>
          <p:nvPr/>
        </p:nvSpPr>
        <p:spPr>
          <a:xfrm>
            <a:off x="1856555" y="2353516"/>
            <a:ext cx="309821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595959"/>
                </a:solidFill>
                <a:latin typeface="Montserrat" panose="00000500000000000000" pitchFamily="2" charset="0"/>
              </a:rPr>
              <a:t>Promoting climate change adaptation and disaster risk prevention, resilience, taking into account eco-system-based approaches</a:t>
            </a:r>
            <a:endParaRPr lang="fr-FR" b="1" dirty="0">
              <a:solidFill>
                <a:srgbClr val="595959"/>
              </a:solidFill>
              <a:latin typeface="Montserrat" panose="00000500000000000000" pitchFamily="2" charset="0"/>
            </a:endParaRP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AF6D51BB-28CF-47E3-8199-5CE7C898D89D}"/>
              </a:ext>
            </a:extLst>
          </p:cNvPr>
          <p:cNvSpPr/>
          <p:nvPr/>
        </p:nvSpPr>
        <p:spPr>
          <a:xfrm>
            <a:off x="861775" y="2701939"/>
            <a:ext cx="771313" cy="781088"/>
          </a:xfrm>
          <a:prstGeom prst="ellipse">
            <a:avLst/>
          </a:prstGeom>
          <a:solidFill>
            <a:srgbClr val="FAB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ExtraBold" panose="00000900000000000000" pitchFamily="50" charset="0"/>
                <a:ea typeface="+mn-ea"/>
                <a:cs typeface="+mn-cs"/>
              </a:rPr>
              <a:t>2.4</a:t>
            </a:r>
          </a:p>
        </p:txBody>
      </p:sp>
      <p:pic>
        <p:nvPicPr>
          <p:cNvPr id="6" name="Graphique 5" descr="Point d’insertion vers la droite avec un remplissage uni">
            <a:extLst>
              <a:ext uri="{FF2B5EF4-FFF2-40B4-BE49-F238E27FC236}">
                <a16:creationId xmlns:a16="http://schemas.microsoft.com/office/drawing/2014/main" id="{E42B9C7E-F06C-4DFA-841B-DBA971E010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15870" y="1891393"/>
            <a:ext cx="396375" cy="396375"/>
          </a:xfrm>
          <a:prstGeom prst="rect">
            <a:avLst/>
          </a:prstGeom>
        </p:spPr>
      </p:pic>
      <p:pic>
        <p:nvPicPr>
          <p:cNvPr id="7" name="Graphique 6" descr="Point d’insertion vers la droite avec un remplissage uni">
            <a:extLst>
              <a:ext uri="{FF2B5EF4-FFF2-40B4-BE49-F238E27FC236}">
                <a16:creationId xmlns:a16="http://schemas.microsoft.com/office/drawing/2014/main" id="{E529C554-3D04-46EB-A315-E4F9713DE4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03665" y="2870679"/>
            <a:ext cx="360000" cy="360000"/>
          </a:xfrm>
          <a:prstGeom prst="rect">
            <a:avLst/>
          </a:prstGeom>
        </p:spPr>
      </p:pic>
      <p:pic>
        <p:nvPicPr>
          <p:cNvPr id="11" name="Graphique 10" descr="Point d’insertion vers la droite avec un remplissage uni">
            <a:extLst>
              <a:ext uri="{FF2B5EF4-FFF2-40B4-BE49-F238E27FC236}">
                <a16:creationId xmlns:a16="http://schemas.microsoft.com/office/drawing/2014/main" id="{6F02756A-F955-4C7B-ADD7-15CF711F63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28682" y="3606824"/>
            <a:ext cx="360000" cy="360000"/>
          </a:xfrm>
          <a:prstGeom prst="rect">
            <a:avLst/>
          </a:prstGeom>
        </p:spPr>
      </p:pic>
      <p:pic>
        <p:nvPicPr>
          <p:cNvPr id="12" name="Graphique 11" descr="Point d’insertion vers la droite avec un remplissage uni">
            <a:extLst>
              <a:ext uri="{FF2B5EF4-FFF2-40B4-BE49-F238E27FC236}">
                <a16:creationId xmlns:a16="http://schemas.microsoft.com/office/drawing/2014/main" id="{16981F9F-0AEC-4D20-B69B-20E50C430B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23606" y="4570232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303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1AC45996-5DF8-4067-A428-57F26CA13BFF}"/>
              </a:ext>
            </a:extLst>
          </p:cNvPr>
          <p:cNvSpPr txBox="1"/>
          <p:nvPr/>
        </p:nvSpPr>
        <p:spPr>
          <a:xfrm>
            <a:off x="1983354" y="718378"/>
            <a:ext cx="747212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595959"/>
                </a:solidFill>
                <a:latin typeface="Montserrat SemiBold" pitchFamily="2" charset="0"/>
                <a:cs typeface="Poppins SemiBold" panose="00000700000000000000" pitchFamily="2" charset="0"/>
              </a:rPr>
              <a:t>Project</a:t>
            </a:r>
            <a:r>
              <a:rPr lang="en-US" sz="2800" dirty="0">
                <a:solidFill>
                  <a:srgbClr val="7F7F7F"/>
                </a:solidFill>
                <a:latin typeface="Montserrat SemiBold" pitchFamily="2" charset="0"/>
                <a:cs typeface="Poppins SemiBold" panose="00000700000000000000" pitchFamily="2" charset="0"/>
              </a:rPr>
              <a:t> </a:t>
            </a:r>
            <a:r>
              <a:rPr lang="en-US" sz="2800" b="1" dirty="0">
                <a:solidFill>
                  <a:srgbClr val="EDBA42"/>
                </a:solidFill>
                <a:latin typeface="Montserrat SemiBold" pitchFamily="2" charset="0"/>
                <a:cs typeface="Poppins SemiBold" panose="00000700000000000000" pitchFamily="2" charset="0"/>
              </a:rPr>
              <a:t>focus under SO 2.7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EA65ABA-98CA-490A-8783-1F13DFC12D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6232" y="1759929"/>
            <a:ext cx="5681487" cy="3805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zh-CN" sz="1400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kumimoji="0" lang="fr-FR" altLang="zh-CN" sz="1400" b="0" i="0" u="none" strike="noStrike" cap="none" normalizeH="0" baseline="0" dirty="0">
              <a:ln>
                <a:noFill/>
              </a:ln>
              <a:solidFill>
                <a:srgbClr val="595959"/>
              </a:solidFill>
              <a:effectLst/>
            </a:endParaRPr>
          </a:p>
          <a:p>
            <a:pPr lvl="0" algn="just">
              <a:lnSpc>
                <a:spcPct val="115000"/>
              </a:lnSpc>
            </a:pPr>
            <a:r>
              <a:rPr lang="en-GB" sz="1400" spc="-10" dirty="0">
                <a:solidFill>
                  <a:srgbClr val="595959"/>
                </a:solidFill>
                <a:latin typeface="Montserrat" panose="000005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r</a:t>
            </a:r>
            <a:r>
              <a:rPr lang="en-GB" sz="1400" spc="-10" dirty="0">
                <a:solidFill>
                  <a:srgbClr val="595959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einforced adoption of </a:t>
            </a:r>
            <a:r>
              <a:rPr lang="en-GB" sz="1400" b="1" spc="-10" dirty="0">
                <a:solidFill>
                  <a:srgbClr val="595959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nature-based solutions </a:t>
            </a:r>
            <a:r>
              <a:rPr lang="en-GB" sz="1400" spc="-10" dirty="0">
                <a:solidFill>
                  <a:srgbClr val="595959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and </a:t>
            </a:r>
            <a:r>
              <a:rPr lang="en-GB" sz="1400" b="1" spc="-10" dirty="0">
                <a:solidFill>
                  <a:srgbClr val="595959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co-management approaches</a:t>
            </a:r>
          </a:p>
          <a:p>
            <a:pPr marL="342900" lvl="0" indent="-342900" algn="just">
              <a:lnSpc>
                <a:spcPct val="115000"/>
              </a:lnSpc>
              <a:buFont typeface="Wingdings" panose="05000000000000000000" pitchFamily="2" charset="2"/>
              <a:buChar char="v"/>
            </a:pPr>
            <a:endParaRPr lang="fr-FR" sz="1400" dirty="0">
              <a:solidFill>
                <a:srgbClr val="595959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</a:pPr>
            <a:r>
              <a:rPr lang="en-GB" sz="1400" spc="-10" dirty="0">
                <a:solidFill>
                  <a:srgbClr val="595959"/>
                </a:solidFill>
                <a:latin typeface="Montserrat" panose="000005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i</a:t>
            </a:r>
            <a:r>
              <a:rPr lang="en-GB" sz="1400" spc="-10" dirty="0">
                <a:solidFill>
                  <a:srgbClr val="595959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mproved connection and enlargement of </a:t>
            </a:r>
            <a:r>
              <a:rPr lang="en-GB" sz="1400" b="1" spc="-10" dirty="0">
                <a:solidFill>
                  <a:srgbClr val="595959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protected areas </a:t>
            </a:r>
            <a:r>
              <a:rPr lang="en-GB" sz="1400" spc="-10" dirty="0">
                <a:solidFill>
                  <a:srgbClr val="595959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in land and sea</a:t>
            </a:r>
          </a:p>
          <a:p>
            <a:pPr marL="342900" lvl="0" indent="-342900" algn="just">
              <a:lnSpc>
                <a:spcPct val="115000"/>
              </a:lnSpc>
              <a:buFont typeface="Wingdings" panose="05000000000000000000" pitchFamily="2" charset="2"/>
              <a:buChar char="v"/>
            </a:pPr>
            <a:endParaRPr lang="fr-FR" sz="1400" dirty="0">
              <a:solidFill>
                <a:srgbClr val="595959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</a:pPr>
            <a:r>
              <a:rPr lang="en-GB" sz="1400" spc="-10" dirty="0">
                <a:solidFill>
                  <a:srgbClr val="595959"/>
                </a:solidFill>
                <a:latin typeface="Montserrat" panose="000005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r</a:t>
            </a:r>
            <a:r>
              <a:rPr lang="en-GB" sz="1400" spc="-10" dirty="0">
                <a:solidFill>
                  <a:srgbClr val="595959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einforced </a:t>
            </a:r>
            <a:r>
              <a:rPr lang="en-GB" sz="1400" b="1" spc="-10" dirty="0">
                <a:solidFill>
                  <a:srgbClr val="595959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restoration of degraded and polluted ecosystems </a:t>
            </a:r>
            <a:r>
              <a:rPr lang="en-GB" sz="1400" spc="-10" dirty="0">
                <a:solidFill>
                  <a:srgbClr val="595959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at land and sea</a:t>
            </a:r>
          </a:p>
          <a:p>
            <a:pPr marL="342900" lvl="0" indent="-342900" algn="just">
              <a:lnSpc>
                <a:spcPct val="115000"/>
              </a:lnSpc>
              <a:buFont typeface="Wingdings" panose="05000000000000000000" pitchFamily="2" charset="2"/>
              <a:buChar char="v"/>
            </a:pPr>
            <a:endParaRPr lang="fr-FR" sz="1400" dirty="0">
              <a:solidFill>
                <a:srgbClr val="595959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</a:pPr>
            <a:r>
              <a:rPr lang="en-GB" sz="1400" spc="-10" dirty="0">
                <a:solidFill>
                  <a:srgbClr val="595959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implementation and enforcement of environmental policies/legislations</a:t>
            </a:r>
            <a:endParaRPr lang="en-GB" sz="1400" spc="-10" dirty="0">
              <a:solidFill>
                <a:srgbClr val="595959"/>
              </a:solidFill>
              <a:latin typeface="Montserrat" panose="00000500000000000000" pitchFamily="2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0" algn="just">
              <a:lnSpc>
                <a:spcPct val="115000"/>
              </a:lnSpc>
            </a:pPr>
            <a:endParaRPr lang="fr-FR" sz="1400" dirty="0">
              <a:solidFill>
                <a:srgbClr val="595959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</a:pPr>
            <a:r>
              <a:rPr lang="en-GB" sz="1400" b="1" spc="-10" dirty="0">
                <a:solidFill>
                  <a:srgbClr val="595959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awareness raising </a:t>
            </a:r>
            <a:r>
              <a:rPr lang="en-GB" sz="1400" spc="-10" dirty="0">
                <a:solidFill>
                  <a:srgbClr val="595959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and promotion of environmental culture </a:t>
            </a:r>
            <a:endParaRPr lang="fr-FR" sz="1400" dirty="0">
              <a:solidFill>
                <a:srgbClr val="595959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zh-CN" sz="1800" b="0" i="0" u="none" strike="noStrike" cap="none" normalizeH="0" baseline="0" dirty="0">
              <a:ln>
                <a:noFill/>
              </a:ln>
              <a:solidFill>
                <a:srgbClr val="595959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A33EB883-09E1-4BB7-9757-64849A839C55}"/>
              </a:ext>
            </a:extLst>
          </p:cNvPr>
          <p:cNvSpPr txBox="1"/>
          <p:nvPr/>
        </p:nvSpPr>
        <p:spPr>
          <a:xfrm>
            <a:off x="1670347" y="2531907"/>
            <a:ext cx="317695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b="1" dirty="0">
                <a:solidFill>
                  <a:srgbClr val="595959"/>
                </a:solidFill>
                <a:latin typeface="Montserrat" panose="00000500000000000000" pitchFamily="2" charset="0"/>
              </a:rPr>
              <a:t>Enhancing protection and conservation of nature, biodiversity and green infrastructure including in urban areas and reducing all forms of pollution</a:t>
            </a:r>
            <a:endParaRPr lang="fr-FR" sz="1600" b="1" dirty="0">
              <a:solidFill>
                <a:srgbClr val="595959"/>
              </a:solidFill>
              <a:latin typeface="Montserrat" panose="00000500000000000000" pitchFamily="2" charset="0"/>
            </a:endParaRP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ADF2C844-E5D0-42FD-A713-AF189ACF606F}"/>
              </a:ext>
            </a:extLst>
          </p:cNvPr>
          <p:cNvSpPr/>
          <p:nvPr/>
        </p:nvSpPr>
        <p:spPr>
          <a:xfrm>
            <a:off x="590769" y="2786256"/>
            <a:ext cx="791464" cy="801494"/>
          </a:xfrm>
          <a:prstGeom prst="ellipse">
            <a:avLst/>
          </a:prstGeom>
          <a:solidFill>
            <a:srgbClr val="FAB500"/>
          </a:solidFill>
          <a:ln>
            <a:solidFill>
              <a:srgbClr val="FAB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ExtraBold" panose="00000900000000000000" pitchFamily="50" charset="0"/>
                <a:ea typeface="+mn-ea"/>
                <a:cs typeface="+mn-cs"/>
              </a:rPr>
              <a:t>2.7</a:t>
            </a:r>
          </a:p>
        </p:txBody>
      </p:sp>
      <p:pic>
        <p:nvPicPr>
          <p:cNvPr id="8" name="Graphique 7" descr="Point d’insertion vers la droite avec un remplissage uni">
            <a:extLst>
              <a:ext uri="{FF2B5EF4-FFF2-40B4-BE49-F238E27FC236}">
                <a16:creationId xmlns:a16="http://schemas.microsoft.com/office/drawing/2014/main" id="{31E6173F-CC6E-4E05-AD16-698407C865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69877" y="1997062"/>
            <a:ext cx="396375" cy="396375"/>
          </a:xfrm>
          <a:prstGeom prst="rect">
            <a:avLst/>
          </a:prstGeom>
        </p:spPr>
      </p:pic>
      <p:pic>
        <p:nvPicPr>
          <p:cNvPr id="9" name="Graphique 8" descr="Point d’insertion vers la droite avec un remplissage uni">
            <a:extLst>
              <a:ext uri="{FF2B5EF4-FFF2-40B4-BE49-F238E27FC236}">
                <a16:creationId xmlns:a16="http://schemas.microsoft.com/office/drawing/2014/main" id="{E306EF98-9821-4649-887D-68280ADFE1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63003" y="2677848"/>
            <a:ext cx="396375" cy="396375"/>
          </a:xfrm>
          <a:prstGeom prst="rect">
            <a:avLst/>
          </a:prstGeom>
        </p:spPr>
      </p:pic>
      <p:pic>
        <p:nvPicPr>
          <p:cNvPr id="10" name="Graphique 9" descr="Point d’insertion vers la droite avec un remplissage uni">
            <a:extLst>
              <a:ext uri="{FF2B5EF4-FFF2-40B4-BE49-F238E27FC236}">
                <a16:creationId xmlns:a16="http://schemas.microsoft.com/office/drawing/2014/main" id="{C24E6CAF-E391-4311-976A-0B2A84AE9E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63003" y="3423320"/>
            <a:ext cx="396375" cy="396375"/>
          </a:xfrm>
          <a:prstGeom prst="rect">
            <a:avLst/>
          </a:prstGeom>
        </p:spPr>
      </p:pic>
      <p:pic>
        <p:nvPicPr>
          <p:cNvPr id="11" name="Graphique 10" descr="Point d’insertion vers la droite avec un remplissage uni">
            <a:extLst>
              <a:ext uri="{FF2B5EF4-FFF2-40B4-BE49-F238E27FC236}">
                <a16:creationId xmlns:a16="http://schemas.microsoft.com/office/drawing/2014/main" id="{47A5F27F-AB34-443E-A1A4-6F9C5B4E60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69877" y="4168792"/>
            <a:ext cx="396375" cy="396375"/>
          </a:xfrm>
          <a:prstGeom prst="rect">
            <a:avLst/>
          </a:prstGeom>
        </p:spPr>
      </p:pic>
      <p:pic>
        <p:nvPicPr>
          <p:cNvPr id="12" name="Graphique 11" descr="Point d’insertion vers la droite avec un remplissage uni">
            <a:extLst>
              <a:ext uri="{FF2B5EF4-FFF2-40B4-BE49-F238E27FC236}">
                <a16:creationId xmlns:a16="http://schemas.microsoft.com/office/drawing/2014/main" id="{CD4415DB-F37D-4751-A9EF-FFD6F5E050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84161" y="4903876"/>
            <a:ext cx="396375" cy="39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295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laser&#10;&#10;Description générée automatiquement">
            <a:extLst>
              <a:ext uri="{FF2B5EF4-FFF2-40B4-BE49-F238E27FC236}">
                <a16:creationId xmlns:a16="http://schemas.microsoft.com/office/drawing/2014/main" id="{B0FB4C55-2970-43FB-920C-B5D22B9638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9834">
            <a:off x="10864133" y="5173372"/>
            <a:ext cx="842800" cy="1676077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035925ED-F7AE-4A9F-BF11-A9D5920CE5B2}"/>
              </a:ext>
            </a:extLst>
          </p:cNvPr>
          <p:cNvSpPr txBox="1"/>
          <p:nvPr/>
        </p:nvSpPr>
        <p:spPr>
          <a:xfrm>
            <a:off x="1852179" y="2659559"/>
            <a:ext cx="850669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4400" b="1" dirty="0">
                <a:solidFill>
                  <a:schemeClr val="bg1"/>
                </a:solidFill>
                <a:latin typeface="Montserrat" pitchFamily="2" charset="77"/>
              </a:rPr>
              <a:t>Green Living Areas </a:t>
            </a: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B53D2B31-3F05-41B9-9BA1-2A370ABD59BB}"/>
              </a:ext>
            </a:extLst>
          </p:cNvPr>
          <p:cNvCxnSpPr>
            <a:cxnSpLocks/>
          </p:cNvCxnSpPr>
          <p:nvPr/>
        </p:nvCxnSpPr>
        <p:spPr>
          <a:xfrm>
            <a:off x="6105524" y="4167455"/>
            <a:ext cx="0" cy="593855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>
            <a:extLst>
              <a:ext uri="{FF2B5EF4-FFF2-40B4-BE49-F238E27FC236}">
                <a16:creationId xmlns:a16="http://schemas.microsoft.com/office/drawing/2014/main" id="{B7A83AA6-6BF5-4B58-8E91-AE77D79D751E}"/>
              </a:ext>
            </a:extLst>
          </p:cNvPr>
          <p:cNvSpPr txBox="1"/>
          <p:nvPr/>
        </p:nvSpPr>
        <p:spPr>
          <a:xfrm>
            <a:off x="6192838" y="4114979"/>
            <a:ext cx="46561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latin typeface="Montserrat" pitchFamily="2" charset="0"/>
              </a:rPr>
              <a:t>Mission scope </a:t>
            </a:r>
          </a:p>
          <a:p>
            <a:r>
              <a:rPr lang="en-US" sz="1800" dirty="0">
                <a:solidFill>
                  <a:schemeClr val="bg1"/>
                </a:solidFill>
                <a:latin typeface="Montserrat" pitchFamily="2" charset="0"/>
              </a:rPr>
              <a:t>Priorities and specific objectives</a:t>
            </a:r>
          </a:p>
          <a:p>
            <a:r>
              <a:rPr lang="en-US" dirty="0">
                <a:solidFill>
                  <a:schemeClr val="bg1"/>
                </a:solidFill>
                <a:latin typeface="Montserrat" pitchFamily="2" charset="0"/>
              </a:rPr>
              <a:t>Project focus</a:t>
            </a:r>
            <a:endParaRPr lang="en-US" sz="1800" dirty="0">
              <a:solidFill>
                <a:schemeClr val="bg1"/>
              </a:solidFill>
              <a:latin typeface="Montserra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37290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B5F2AA7-7CEF-5718-04E4-BE4B5212848D}"/>
              </a:ext>
            </a:extLst>
          </p:cNvPr>
          <p:cNvSpPr/>
          <p:nvPr/>
        </p:nvSpPr>
        <p:spPr>
          <a:xfrm>
            <a:off x="4450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fr-FR">
              <a:latin typeface="Montserrat" panose="000005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B5B2821-4627-5AE4-0C37-D990B6C86353}"/>
              </a:ext>
            </a:extLst>
          </p:cNvPr>
          <p:cNvSpPr/>
          <p:nvPr/>
        </p:nvSpPr>
        <p:spPr>
          <a:xfrm>
            <a:off x="4603213" y="33967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fr-FR">
              <a:latin typeface="Montserrat" panose="00000500000000000000" pitchFamily="2" charset="0"/>
            </a:endParaRPr>
          </a:p>
        </p:txBody>
      </p:sp>
      <p:sp>
        <p:nvSpPr>
          <p:cNvPr id="10" name="AutoShape 2">
            <a:extLst>
              <a:ext uri="{FF2B5EF4-FFF2-40B4-BE49-F238E27FC236}">
                <a16:creationId xmlns:a16="http://schemas.microsoft.com/office/drawing/2014/main" id="{CEA70BF4-363E-E091-8FC5-92EB9D1EB16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Montserrat" panose="000005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CCE55AE-290C-BAC9-9838-0F980E23265F}"/>
              </a:ext>
            </a:extLst>
          </p:cNvPr>
          <p:cNvSpPr/>
          <p:nvPr/>
        </p:nvSpPr>
        <p:spPr>
          <a:xfrm>
            <a:off x="4447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>
                <a:latin typeface="Montserrat" panose="00000500000000000000" pitchFamily="2" charset="0"/>
              </a:rPr>
              <a:t>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800AA7E-286B-6BD7-C55F-4E250EFAC68F}"/>
              </a:ext>
            </a:extLst>
          </p:cNvPr>
          <p:cNvSpPr/>
          <p:nvPr/>
        </p:nvSpPr>
        <p:spPr>
          <a:xfrm>
            <a:off x="4755613" y="35491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>
                <a:solidFill>
                  <a:schemeClr val="tx2"/>
                </a:solidFill>
                <a:latin typeface="Times New Roman" panose="02020603050405020304" pitchFamily="18" charset="0"/>
              </a:rPr>
              <a:t> </a:t>
            </a:r>
            <a:endParaRPr lang="fr-FR">
              <a:solidFill>
                <a:schemeClr val="tx2"/>
              </a:solidFill>
              <a:latin typeface="Montserrat" panose="00000500000000000000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24890EA-78CA-7623-AD2E-F4A24F2F4A9D}"/>
              </a:ext>
            </a:extLst>
          </p:cNvPr>
          <p:cNvSpPr/>
          <p:nvPr/>
        </p:nvSpPr>
        <p:spPr>
          <a:xfrm>
            <a:off x="4908013" y="37015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>
                <a:solidFill>
                  <a:schemeClr val="tx2"/>
                </a:solidFill>
                <a:latin typeface="Times New Roman" panose="02020603050405020304" pitchFamily="18" charset="0"/>
              </a:rPr>
              <a:t> </a:t>
            </a:r>
            <a:endParaRPr lang="fr-FR">
              <a:solidFill>
                <a:schemeClr val="tx2"/>
              </a:solidFill>
              <a:latin typeface="Montserrat" panose="00000500000000000000" pitchFamily="2" charset="0"/>
            </a:endParaRPr>
          </a:p>
        </p:txBody>
      </p:sp>
      <p:sp>
        <p:nvSpPr>
          <p:cNvPr id="18" name="AutoShape 2">
            <a:extLst>
              <a:ext uri="{FF2B5EF4-FFF2-40B4-BE49-F238E27FC236}">
                <a16:creationId xmlns:a16="http://schemas.microsoft.com/office/drawing/2014/main" id="{8889E73E-B53E-0024-10DE-77B3E435878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chemeClr val="tx2"/>
              </a:solidFill>
              <a:latin typeface="Montserrat" panose="00000500000000000000" pitchFamily="2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2150500-7955-0557-C412-777075E9F855}"/>
              </a:ext>
            </a:extLst>
          </p:cNvPr>
          <p:cNvSpPr/>
          <p:nvPr/>
        </p:nvSpPr>
        <p:spPr>
          <a:xfrm>
            <a:off x="4600007" y="33967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>
                <a:solidFill>
                  <a:schemeClr val="tx2"/>
                </a:solidFill>
                <a:latin typeface="Montserrat" panose="00000500000000000000" pitchFamily="2" charset="0"/>
              </a:rPr>
              <a:t> 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CFB72ABB-EE91-3A3F-28C4-5B4F1D6469E9}"/>
              </a:ext>
            </a:extLst>
          </p:cNvPr>
          <p:cNvSpPr txBox="1"/>
          <p:nvPr/>
        </p:nvSpPr>
        <p:spPr>
          <a:xfrm>
            <a:off x="1914949" y="2663206"/>
            <a:ext cx="2607259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600" dirty="0" err="1">
                <a:solidFill>
                  <a:srgbClr val="595959"/>
                </a:solidFill>
                <a:latin typeface="Montserrat" panose="00000500000000000000" pitchFamily="2" charset="0"/>
              </a:rPr>
              <a:t>act</a:t>
            </a:r>
            <a:r>
              <a:rPr lang="fr-FR" sz="1600" dirty="0">
                <a:solidFill>
                  <a:srgbClr val="595959"/>
                </a:solidFill>
                <a:latin typeface="Montserrat" panose="00000500000000000000" pitchFamily="2" charset="0"/>
              </a:rPr>
              <a:t> on</a:t>
            </a:r>
            <a:r>
              <a:rPr lang="fr-FR" sz="1600" b="1" dirty="0">
                <a:solidFill>
                  <a:srgbClr val="595959"/>
                </a:solidFill>
                <a:latin typeface="Montserrat" panose="00000500000000000000" pitchFamily="2" charset="0"/>
              </a:rPr>
              <a:t> the </a:t>
            </a:r>
            <a:r>
              <a:rPr lang="fr-FR" sz="1600" b="1" dirty="0" err="1">
                <a:solidFill>
                  <a:srgbClr val="595959"/>
                </a:solidFill>
                <a:latin typeface="Montserrat" panose="00000500000000000000" pitchFamily="2" charset="0"/>
              </a:rPr>
              <a:t>negative</a:t>
            </a:r>
            <a:r>
              <a:rPr lang="fr-FR" sz="1600" b="1" dirty="0">
                <a:solidFill>
                  <a:srgbClr val="595959"/>
                </a:solidFill>
                <a:latin typeface="Montserrat" panose="00000500000000000000" pitchFamily="2" charset="0"/>
              </a:rPr>
              <a:t> impacts of </a:t>
            </a:r>
            <a:r>
              <a:rPr lang="fr-FR" sz="1600" b="1" dirty="0" err="1">
                <a:solidFill>
                  <a:srgbClr val="595959"/>
                </a:solidFill>
                <a:latin typeface="Montserrat" panose="00000500000000000000" pitchFamily="2" charset="0"/>
              </a:rPr>
              <a:t>urban</a:t>
            </a:r>
            <a:r>
              <a:rPr lang="fr-FR" sz="1600" b="1" dirty="0">
                <a:solidFill>
                  <a:srgbClr val="595959"/>
                </a:solidFill>
                <a:latin typeface="Montserrat" panose="00000500000000000000" pitchFamily="2" charset="0"/>
              </a:rPr>
              <a:t> </a:t>
            </a:r>
            <a:r>
              <a:rPr lang="fr-FR" sz="1600" b="1" dirty="0" err="1">
                <a:solidFill>
                  <a:srgbClr val="595959"/>
                </a:solidFill>
                <a:latin typeface="Montserrat" panose="00000500000000000000" pitchFamily="2" charset="0"/>
              </a:rPr>
              <a:t>activities</a:t>
            </a:r>
            <a:endParaRPr lang="fr-FR" sz="1600" b="1" dirty="0">
              <a:solidFill>
                <a:srgbClr val="595959"/>
              </a:solidFill>
              <a:latin typeface="Montserrat" panose="00000500000000000000" pitchFamily="2" charset="0"/>
            </a:endParaRP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89262402-F395-3223-680C-90CDAE9AFF31}"/>
              </a:ext>
            </a:extLst>
          </p:cNvPr>
          <p:cNvSpPr txBox="1"/>
          <p:nvPr/>
        </p:nvSpPr>
        <p:spPr>
          <a:xfrm>
            <a:off x="1923066" y="3929191"/>
            <a:ext cx="2127915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595959"/>
                </a:solidFill>
                <a:latin typeface="Montserrat" panose="00000500000000000000" pitchFamily="2" charset="0"/>
              </a:rPr>
              <a:t>facilitate</a:t>
            </a:r>
            <a:r>
              <a:rPr lang="en-GB" sz="1600" b="1" dirty="0">
                <a:solidFill>
                  <a:srgbClr val="595959"/>
                </a:solidFill>
                <a:latin typeface="Montserrat" panose="00000500000000000000" pitchFamily="2" charset="0"/>
              </a:rPr>
              <a:t> energy transition</a:t>
            </a:r>
          </a:p>
        </p:txBody>
      </p:sp>
      <p:pic>
        <p:nvPicPr>
          <p:cNvPr id="32" name="Graphique 31" descr="Point d’insertion vers la droite avec un remplissage uni">
            <a:extLst>
              <a:ext uri="{FF2B5EF4-FFF2-40B4-BE49-F238E27FC236}">
                <a16:creationId xmlns:a16="http://schemas.microsoft.com/office/drawing/2014/main" id="{E2F3601E-600D-7B61-1B90-123F3871CE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65187" y="2814680"/>
            <a:ext cx="439063" cy="439063"/>
          </a:xfrm>
          <a:prstGeom prst="rect">
            <a:avLst/>
          </a:prstGeom>
        </p:spPr>
      </p:pic>
      <p:pic>
        <p:nvPicPr>
          <p:cNvPr id="34" name="Graphique 33" descr="Point d’insertion vers la droite avec un remplissage uni">
            <a:extLst>
              <a:ext uri="{FF2B5EF4-FFF2-40B4-BE49-F238E27FC236}">
                <a16:creationId xmlns:a16="http://schemas.microsoft.com/office/drawing/2014/main" id="{1D4D65C0-1279-B7CE-DBB0-7A1C65834A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73304" y="3953553"/>
            <a:ext cx="439063" cy="439063"/>
          </a:xfrm>
          <a:prstGeom prst="rect">
            <a:avLst/>
          </a:prstGeom>
        </p:spPr>
      </p:pic>
      <p:pic>
        <p:nvPicPr>
          <p:cNvPr id="36" name="Graphique 35" descr="Point d’insertion vers la droite avec un remplissage uni">
            <a:extLst>
              <a:ext uri="{FF2B5EF4-FFF2-40B4-BE49-F238E27FC236}">
                <a16:creationId xmlns:a16="http://schemas.microsoft.com/office/drawing/2014/main" id="{05C43687-40EF-EFC0-7924-3195D2261E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72464" y="2769212"/>
            <a:ext cx="439063" cy="439063"/>
          </a:xfrm>
          <a:prstGeom prst="rect">
            <a:avLst/>
          </a:prstGeom>
        </p:spPr>
      </p:pic>
      <p:pic>
        <p:nvPicPr>
          <p:cNvPr id="38" name="Graphique 37" descr="Point d’insertion vers la droite avec un remplissage uni">
            <a:extLst>
              <a:ext uri="{FF2B5EF4-FFF2-40B4-BE49-F238E27FC236}">
                <a16:creationId xmlns:a16="http://schemas.microsoft.com/office/drawing/2014/main" id="{BD96D50A-D87E-AF22-E696-15919DE90D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44098" y="4880249"/>
            <a:ext cx="439063" cy="439063"/>
          </a:xfrm>
          <a:prstGeom prst="rect">
            <a:avLst/>
          </a:prstGeom>
        </p:spPr>
      </p:pic>
      <p:sp>
        <p:nvSpPr>
          <p:cNvPr id="40" name="ZoneTexte 39">
            <a:extLst>
              <a:ext uri="{FF2B5EF4-FFF2-40B4-BE49-F238E27FC236}">
                <a16:creationId xmlns:a16="http://schemas.microsoft.com/office/drawing/2014/main" id="{47A38DD9-385E-BF6D-27D6-8C6B0F6F269A}"/>
              </a:ext>
            </a:extLst>
          </p:cNvPr>
          <p:cNvSpPr txBox="1"/>
          <p:nvPr/>
        </p:nvSpPr>
        <p:spPr>
          <a:xfrm>
            <a:off x="7671590" y="2663207"/>
            <a:ext cx="2833377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improve</a:t>
            </a: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fr-FR" sz="1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territories</a:t>
            </a:r>
            <a:r>
              <a:rPr lang="fr-FR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’ </a:t>
            </a:r>
            <a:r>
              <a:rPr lang="fr-FR" sz="1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resilience</a:t>
            </a:r>
            <a:r>
              <a:rPr lang="fr-FR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to the </a:t>
            </a:r>
            <a:r>
              <a:rPr lang="fr-FR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effects</a:t>
            </a: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 of </a:t>
            </a:r>
            <a:r>
              <a:rPr lang="fr-FR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climate</a:t>
            </a: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 change</a:t>
            </a:r>
            <a:endParaRPr lang="fr-FR" sz="1600" cap="all" dirty="0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A51677B9-4BFC-6D04-24AF-41F9FE903477}"/>
              </a:ext>
            </a:extLst>
          </p:cNvPr>
          <p:cNvSpPr txBox="1"/>
          <p:nvPr/>
        </p:nvSpPr>
        <p:spPr>
          <a:xfrm>
            <a:off x="4845587" y="4775736"/>
            <a:ext cx="269941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promote</a:t>
            </a:r>
            <a:r>
              <a:rPr lang="en-GB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 green infrastructures</a:t>
            </a:r>
            <a:endParaRPr lang="fr-FR" sz="1600" b="1" dirty="0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4A22AFEE-F136-EED7-30EC-09843663AEEA}"/>
              </a:ext>
            </a:extLst>
          </p:cNvPr>
          <p:cNvSpPr txBox="1"/>
          <p:nvPr/>
        </p:nvSpPr>
        <p:spPr>
          <a:xfrm>
            <a:off x="7710066" y="3798742"/>
            <a:ext cx="270984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Light" panose="000004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p</a:t>
            </a:r>
            <a:r>
              <a:rPr lang="en-GB" sz="1600" b="1" kern="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Montserrat Light" panose="000004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romote integrated </a:t>
            </a:r>
            <a:r>
              <a:rPr lang="en-GB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renovation of buildings</a:t>
            </a:r>
            <a:endParaRPr lang="fr-FR" sz="1600" b="1" dirty="0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2" charset="0"/>
            </a:endParaRPr>
          </a:p>
        </p:txBody>
      </p:sp>
      <p:pic>
        <p:nvPicPr>
          <p:cNvPr id="46" name="Graphique 45" descr="Point d’insertion vers la droite avec un remplissage uni">
            <a:extLst>
              <a:ext uri="{FF2B5EF4-FFF2-40B4-BE49-F238E27FC236}">
                <a16:creationId xmlns:a16="http://schemas.microsoft.com/office/drawing/2014/main" id="{6BEC1F9A-98DE-723F-96B0-501F9024E6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71003" y="3896645"/>
            <a:ext cx="439063" cy="439063"/>
          </a:xfrm>
          <a:prstGeom prst="rect">
            <a:avLst/>
          </a:prstGeom>
        </p:spPr>
      </p:pic>
      <p:sp>
        <p:nvSpPr>
          <p:cNvPr id="23" name="Titre 1">
            <a:extLst>
              <a:ext uri="{FF2B5EF4-FFF2-40B4-BE49-F238E27FC236}">
                <a16:creationId xmlns:a16="http://schemas.microsoft.com/office/drawing/2014/main" id="{D17E290A-E54A-4D4C-9E53-7D8218722D0B}"/>
              </a:ext>
            </a:extLst>
          </p:cNvPr>
          <p:cNvSpPr txBox="1">
            <a:spLocks/>
          </p:cNvSpPr>
          <p:nvPr/>
        </p:nvSpPr>
        <p:spPr>
          <a:xfrm>
            <a:off x="2017122" y="764027"/>
            <a:ext cx="7958209" cy="469461"/>
          </a:xfr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Montserrat" panose="00000500000000000000" pitchFamily="50" charset="0"/>
                <a:ea typeface="+mj-ea"/>
                <a:cs typeface="+mj-cs"/>
              </a:defRPr>
            </a:lvl1pPr>
          </a:lstStyle>
          <a:p>
            <a:pPr marL="2514600" indent="-2514600"/>
            <a:r>
              <a:rPr lang="fr-FR" sz="2800" dirty="0" err="1">
                <a:solidFill>
                  <a:srgbClr val="06A685"/>
                </a:solidFill>
                <a:latin typeface="Montserrat SemiBold" panose="00000700000000000000" pitchFamily="2" charset="0"/>
                <a:ea typeface="+mn-ea"/>
                <a:cs typeface="Poppins SemiBold" panose="00000700000000000000" pitchFamily="2" charset="0"/>
              </a:rPr>
              <a:t>Promoting</a:t>
            </a:r>
            <a:r>
              <a:rPr lang="fr-FR" sz="2800" dirty="0">
                <a:solidFill>
                  <a:srgbClr val="06A685"/>
                </a:solidFill>
                <a:latin typeface="Montserrat SemiBold" panose="00000700000000000000" pitchFamily="2" charset="0"/>
                <a:ea typeface="+mn-ea"/>
                <a:cs typeface="Poppins SemiBold" panose="00000700000000000000" pitchFamily="2" charset="0"/>
              </a:rPr>
              <a:t> </a:t>
            </a:r>
            <a:r>
              <a:rPr lang="en-US" sz="2800" dirty="0">
                <a:solidFill>
                  <a:srgbClr val="06A685"/>
                </a:solidFill>
                <a:latin typeface="Montserrat SemiBold" panose="00000700000000000000" pitchFamily="2" charset="0"/>
                <a:ea typeface="+mn-ea"/>
                <a:cs typeface="Poppins SemiBold" panose="00000700000000000000" pitchFamily="2" charset="0"/>
              </a:rPr>
              <a:t>Green Living Areas</a:t>
            </a:r>
            <a:endParaRPr lang="fr-FR" sz="2800" dirty="0">
              <a:solidFill>
                <a:srgbClr val="06A685"/>
              </a:solidFill>
              <a:latin typeface="Montserrat SemiBold" panose="00000700000000000000" pitchFamily="2" charset="0"/>
              <a:ea typeface="+mn-ea"/>
              <a:cs typeface="Poppins SemiBold" panose="00000700000000000000" pitchFamily="2" charset="0"/>
            </a:endParaRP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DAE3DB98-C243-4CC8-BF99-0AC9022F49A9}"/>
              </a:ext>
            </a:extLst>
          </p:cNvPr>
          <p:cNvSpPr txBox="1"/>
          <p:nvPr/>
        </p:nvSpPr>
        <p:spPr>
          <a:xfrm>
            <a:off x="876927" y="1554457"/>
            <a:ext cx="1054932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i="1" dirty="0">
                <a:solidFill>
                  <a:srgbClr val="595959"/>
                </a:solidFill>
                <a:latin typeface="Montserrat" panose="00000500000000000000" pitchFamily="2" charset="0"/>
              </a:rPr>
              <a:t>For this Mission in this call: indicative financial allocation of around </a:t>
            </a:r>
            <a:r>
              <a:rPr lang="en-GB" sz="1600" b="1" i="1" dirty="0">
                <a:solidFill>
                  <a:srgbClr val="595959"/>
                </a:solidFill>
                <a:latin typeface="Montserrat" panose="00000500000000000000" pitchFamily="2" charset="0"/>
              </a:rPr>
              <a:t>17 M€ </a:t>
            </a:r>
            <a:r>
              <a:rPr lang="en-GB" sz="1600" i="1" dirty="0">
                <a:solidFill>
                  <a:srgbClr val="595959"/>
                </a:solidFill>
                <a:latin typeface="Montserrat" panose="00000500000000000000" pitchFamily="2" charset="0"/>
              </a:rPr>
              <a:t>and an estimated number of </a:t>
            </a:r>
            <a:r>
              <a:rPr lang="en-GB" sz="1600" b="1" i="1" dirty="0">
                <a:solidFill>
                  <a:srgbClr val="595959"/>
                </a:solidFill>
                <a:latin typeface="Montserrat" panose="00000500000000000000" pitchFamily="2" charset="0"/>
              </a:rPr>
              <a:t>8-10 projects </a:t>
            </a:r>
            <a:r>
              <a:rPr lang="en-GB" sz="1600" i="1" dirty="0">
                <a:solidFill>
                  <a:srgbClr val="595959"/>
                </a:solidFill>
                <a:latin typeface="Montserrat" panose="00000500000000000000" pitchFamily="2" charset="0"/>
              </a:rPr>
              <a:t>expected</a:t>
            </a:r>
            <a:endParaRPr lang="fr-FR" sz="1600" i="1" dirty="0">
              <a:solidFill>
                <a:srgbClr val="595959"/>
              </a:solidFill>
            </a:endParaRPr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39DE46EF-B3C8-440B-9F60-EB2E119D6E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058" y="2614722"/>
            <a:ext cx="1758961" cy="1758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5092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B5F2AA7-7CEF-5718-04E4-BE4B5212848D}"/>
              </a:ext>
            </a:extLst>
          </p:cNvPr>
          <p:cNvSpPr/>
          <p:nvPr/>
        </p:nvSpPr>
        <p:spPr>
          <a:xfrm>
            <a:off x="4450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fr-FR">
              <a:latin typeface="Montserrat" panose="000005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B5B2821-4627-5AE4-0C37-D990B6C86353}"/>
              </a:ext>
            </a:extLst>
          </p:cNvPr>
          <p:cNvSpPr/>
          <p:nvPr/>
        </p:nvSpPr>
        <p:spPr>
          <a:xfrm>
            <a:off x="4603213" y="33967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fr-FR">
              <a:latin typeface="Montserrat" panose="00000500000000000000" pitchFamily="2" charset="0"/>
            </a:endParaRPr>
          </a:p>
        </p:txBody>
      </p:sp>
      <p:sp>
        <p:nvSpPr>
          <p:cNvPr id="10" name="AutoShape 2">
            <a:extLst>
              <a:ext uri="{FF2B5EF4-FFF2-40B4-BE49-F238E27FC236}">
                <a16:creationId xmlns:a16="http://schemas.microsoft.com/office/drawing/2014/main" id="{CEA70BF4-363E-E091-8FC5-92EB9D1EB16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Montserrat" panose="000005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CCE55AE-290C-BAC9-9838-0F980E23265F}"/>
              </a:ext>
            </a:extLst>
          </p:cNvPr>
          <p:cNvSpPr/>
          <p:nvPr/>
        </p:nvSpPr>
        <p:spPr>
          <a:xfrm>
            <a:off x="4447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>
                <a:latin typeface="Montserrat" panose="00000500000000000000" pitchFamily="2" charset="0"/>
              </a:rPr>
              <a:t>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800AA7E-286B-6BD7-C55F-4E250EFAC68F}"/>
              </a:ext>
            </a:extLst>
          </p:cNvPr>
          <p:cNvSpPr/>
          <p:nvPr/>
        </p:nvSpPr>
        <p:spPr>
          <a:xfrm>
            <a:off x="4755613" y="35491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>
                <a:solidFill>
                  <a:schemeClr val="tx2"/>
                </a:solidFill>
                <a:latin typeface="Times New Roman" panose="02020603050405020304" pitchFamily="18" charset="0"/>
              </a:rPr>
              <a:t> </a:t>
            </a:r>
            <a:endParaRPr lang="fr-FR">
              <a:solidFill>
                <a:schemeClr val="tx2"/>
              </a:solidFill>
              <a:latin typeface="Montserrat" panose="00000500000000000000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24890EA-78CA-7623-AD2E-F4A24F2F4A9D}"/>
              </a:ext>
            </a:extLst>
          </p:cNvPr>
          <p:cNvSpPr/>
          <p:nvPr/>
        </p:nvSpPr>
        <p:spPr>
          <a:xfrm>
            <a:off x="4908013" y="37015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>
                <a:solidFill>
                  <a:schemeClr val="tx2"/>
                </a:solidFill>
                <a:latin typeface="Times New Roman" panose="02020603050405020304" pitchFamily="18" charset="0"/>
              </a:rPr>
              <a:t> </a:t>
            </a:r>
            <a:endParaRPr lang="fr-FR">
              <a:solidFill>
                <a:schemeClr val="tx2"/>
              </a:solidFill>
              <a:latin typeface="Montserrat" panose="00000500000000000000" pitchFamily="2" charset="0"/>
            </a:endParaRPr>
          </a:p>
        </p:txBody>
      </p:sp>
      <p:sp>
        <p:nvSpPr>
          <p:cNvPr id="18" name="AutoShape 2">
            <a:extLst>
              <a:ext uri="{FF2B5EF4-FFF2-40B4-BE49-F238E27FC236}">
                <a16:creationId xmlns:a16="http://schemas.microsoft.com/office/drawing/2014/main" id="{8889E73E-B53E-0024-10DE-77B3E435878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chemeClr val="tx2"/>
              </a:solidFill>
              <a:latin typeface="Montserrat" panose="00000500000000000000" pitchFamily="2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2150500-7955-0557-C412-777075E9F855}"/>
              </a:ext>
            </a:extLst>
          </p:cNvPr>
          <p:cNvSpPr/>
          <p:nvPr/>
        </p:nvSpPr>
        <p:spPr>
          <a:xfrm>
            <a:off x="4600007" y="33967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>
                <a:solidFill>
                  <a:schemeClr val="tx2"/>
                </a:solidFill>
                <a:latin typeface="Montserrat" panose="00000500000000000000" pitchFamily="2" charset="0"/>
              </a:rPr>
              <a:t> </a:t>
            </a:r>
          </a:p>
        </p:txBody>
      </p:sp>
      <p:sp>
        <p:nvSpPr>
          <p:cNvPr id="25" name="TextBox 36">
            <a:extLst>
              <a:ext uri="{FF2B5EF4-FFF2-40B4-BE49-F238E27FC236}">
                <a16:creationId xmlns:a16="http://schemas.microsoft.com/office/drawing/2014/main" id="{F54323BC-3486-43C1-B33A-58FB4A8C4BC3}"/>
              </a:ext>
            </a:extLst>
          </p:cNvPr>
          <p:cNvSpPr txBox="1"/>
          <p:nvPr/>
        </p:nvSpPr>
        <p:spPr>
          <a:xfrm>
            <a:off x="1992313" y="718257"/>
            <a:ext cx="110646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Montserrat SemiBold" pitchFamily="2" charset="0"/>
              </a:rPr>
              <a:t>1 mission      1 priority       </a:t>
            </a:r>
            <a:r>
              <a:rPr lang="en-GB" sz="2800" b="1" dirty="0">
                <a:solidFill>
                  <a:srgbClr val="00A685"/>
                </a:solidFill>
                <a:latin typeface="Montserrat SemiBold" pitchFamily="2" charset="0"/>
              </a:rPr>
              <a:t>1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A685"/>
                </a:solidFill>
                <a:effectLst/>
                <a:uLnTx/>
                <a:uFillTx/>
                <a:latin typeface="Montserrat SemiBold" pitchFamily="2" charset="0"/>
              </a:rPr>
              <a:t> specific objective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A685"/>
              </a:solidFill>
              <a:effectLst/>
              <a:uLnTx/>
              <a:uFillTx/>
              <a:latin typeface="Montserrat SemiBold" pitchFamily="2" charset="0"/>
              <a:cs typeface="Poppins SemiBold" panose="00000700000000000000" pitchFamily="2" charset="0"/>
            </a:endParaRPr>
          </a:p>
        </p:txBody>
      </p:sp>
      <p:sp>
        <p:nvSpPr>
          <p:cNvPr id="29" name="Espace réservé du texte 4">
            <a:extLst>
              <a:ext uri="{FF2B5EF4-FFF2-40B4-BE49-F238E27FC236}">
                <a16:creationId xmlns:a16="http://schemas.microsoft.com/office/drawing/2014/main" id="{F282B151-8AD1-4D88-A2B4-298077456ADB}"/>
              </a:ext>
            </a:extLst>
          </p:cNvPr>
          <p:cNvSpPr txBox="1">
            <a:spLocks/>
          </p:cNvSpPr>
          <p:nvPr/>
        </p:nvSpPr>
        <p:spPr>
          <a:xfrm>
            <a:off x="3053330" y="2378398"/>
            <a:ext cx="3250165" cy="1612901"/>
          </a:xfrm>
          <a:prstGeom prst="roundRect">
            <a:avLst/>
          </a:prstGeom>
          <a:solidFill>
            <a:srgbClr val="00A685"/>
          </a:solidFill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Greener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 </a:t>
            </a:r>
            <a:r>
              <a:rPr kumimoji="0" lang="fr-FR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Mediterranean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 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4777CDE7-CE45-405C-A7B4-70A22D69D4A1}"/>
              </a:ext>
            </a:extLst>
          </p:cNvPr>
          <p:cNvSpPr txBox="1"/>
          <p:nvPr/>
        </p:nvSpPr>
        <p:spPr>
          <a:xfrm>
            <a:off x="7822165" y="2505670"/>
            <a:ext cx="368631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595959"/>
                </a:solidFill>
                <a:latin typeface="Montserrat" panose="00000500000000000000" pitchFamily="2" charset="0"/>
              </a:rPr>
              <a:t>Promoting climate change adaptation and disaster risk prevention, resilience, taking into account eco-system-based approaches</a:t>
            </a:r>
            <a:endParaRPr lang="fr-FR" b="1" dirty="0">
              <a:solidFill>
                <a:srgbClr val="595959"/>
              </a:solidFill>
              <a:latin typeface="Montserrat" panose="00000500000000000000" pitchFamily="2" charset="0"/>
            </a:endParaRPr>
          </a:p>
        </p:txBody>
      </p:sp>
      <p:sp>
        <p:nvSpPr>
          <p:cNvPr id="33" name="Ellipse 32">
            <a:extLst>
              <a:ext uri="{FF2B5EF4-FFF2-40B4-BE49-F238E27FC236}">
                <a16:creationId xmlns:a16="http://schemas.microsoft.com/office/drawing/2014/main" id="{3DF9FF18-376F-40E6-85FC-78837DA588CC}"/>
              </a:ext>
            </a:extLst>
          </p:cNvPr>
          <p:cNvSpPr/>
          <p:nvPr/>
        </p:nvSpPr>
        <p:spPr>
          <a:xfrm>
            <a:off x="6717270" y="2634462"/>
            <a:ext cx="864114" cy="941253"/>
          </a:xfrm>
          <a:prstGeom prst="ellipse">
            <a:avLst/>
          </a:prstGeom>
          <a:solidFill>
            <a:srgbClr val="00A6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ExtraBold" panose="00000900000000000000" pitchFamily="50" charset="0"/>
                <a:ea typeface="+mn-ea"/>
                <a:cs typeface="+mn-cs"/>
              </a:rPr>
              <a:t>2.4</a:t>
            </a:r>
          </a:p>
        </p:txBody>
      </p:sp>
      <p:sp>
        <p:nvSpPr>
          <p:cNvPr id="17" name="Flèche : droite 16">
            <a:extLst>
              <a:ext uri="{FF2B5EF4-FFF2-40B4-BE49-F238E27FC236}">
                <a16:creationId xmlns:a16="http://schemas.microsoft.com/office/drawing/2014/main" id="{7B40065B-371F-496F-9995-1556D5019F0C}"/>
              </a:ext>
            </a:extLst>
          </p:cNvPr>
          <p:cNvSpPr/>
          <p:nvPr/>
        </p:nvSpPr>
        <p:spPr>
          <a:xfrm>
            <a:off x="3831276" y="875071"/>
            <a:ext cx="339365" cy="209592"/>
          </a:xfrm>
          <a:prstGeom prst="rightArrow">
            <a:avLst/>
          </a:prstGeom>
          <a:solidFill>
            <a:srgbClr val="00A685"/>
          </a:solidFill>
          <a:ln>
            <a:solidFill>
              <a:srgbClr val="00A6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Flèche : droite 18">
            <a:extLst>
              <a:ext uri="{FF2B5EF4-FFF2-40B4-BE49-F238E27FC236}">
                <a16:creationId xmlns:a16="http://schemas.microsoft.com/office/drawing/2014/main" id="{40456916-5782-4328-8659-811B020CD071}"/>
              </a:ext>
            </a:extLst>
          </p:cNvPr>
          <p:cNvSpPr/>
          <p:nvPr/>
        </p:nvSpPr>
        <p:spPr>
          <a:xfrm>
            <a:off x="6096000" y="878634"/>
            <a:ext cx="339365" cy="209592"/>
          </a:xfrm>
          <a:prstGeom prst="rightArrow">
            <a:avLst/>
          </a:prstGeom>
          <a:solidFill>
            <a:srgbClr val="00A685"/>
          </a:solidFill>
          <a:ln>
            <a:solidFill>
              <a:srgbClr val="00A6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3C8E25A2-6E28-4E2C-AC5C-8B5F4B52C4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017" y="2364752"/>
            <a:ext cx="1758961" cy="1758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532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B5F2AA7-7CEF-5718-04E4-BE4B5212848D}"/>
              </a:ext>
            </a:extLst>
          </p:cNvPr>
          <p:cNvSpPr/>
          <p:nvPr/>
        </p:nvSpPr>
        <p:spPr>
          <a:xfrm>
            <a:off x="4450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fr-FR">
              <a:latin typeface="Montserrat" panose="000005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B5B2821-4627-5AE4-0C37-D990B6C86353}"/>
              </a:ext>
            </a:extLst>
          </p:cNvPr>
          <p:cNvSpPr/>
          <p:nvPr/>
        </p:nvSpPr>
        <p:spPr>
          <a:xfrm>
            <a:off x="4603213" y="33967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fr-FR">
              <a:latin typeface="Montserrat" panose="00000500000000000000" pitchFamily="2" charset="0"/>
            </a:endParaRPr>
          </a:p>
        </p:txBody>
      </p:sp>
      <p:sp>
        <p:nvSpPr>
          <p:cNvPr id="10" name="AutoShape 2">
            <a:extLst>
              <a:ext uri="{FF2B5EF4-FFF2-40B4-BE49-F238E27FC236}">
                <a16:creationId xmlns:a16="http://schemas.microsoft.com/office/drawing/2014/main" id="{CEA70BF4-363E-E091-8FC5-92EB9D1EB16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Montserrat" panose="000005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CCE55AE-290C-BAC9-9838-0F980E23265F}"/>
              </a:ext>
            </a:extLst>
          </p:cNvPr>
          <p:cNvSpPr/>
          <p:nvPr/>
        </p:nvSpPr>
        <p:spPr>
          <a:xfrm>
            <a:off x="4447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>
                <a:latin typeface="Montserrat" panose="00000500000000000000" pitchFamily="2" charset="0"/>
              </a:rPr>
              <a:t>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800AA7E-286B-6BD7-C55F-4E250EFAC68F}"/>
              </a:ext>
            </a:extLst>
          </p:cNvPr>
          <p:cNvSpPr/>
          <p:nvPr/>
        </p:nvSpPr>
        <p:spPr>
          <a:xfrm>
            <a:off x="4755613" y="35491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>
                <a:solidFill>
                  <a:schemeClr val="tx2"/>
                </a:solidFill>
                <a:latin typeface="Times New Roman" panose="02020603050405020304" pitchFamily="18" charset="0"/>
              </a:rPr>
              <a:t> </a:t>
            </a:r>
            <a:endParaRPr lang="fr-FR">
              <a:solidFill>
                <a:schemeClr val="tx2"/>
              </a:solidFill>
              <a:latin typeface="Montserrat" panose="00000500000000000000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24890EA-78CA-7623-AD2E-F4A24F2F4A9D}"/>
              </a:ext>
            </a:extLst>
          </p:cNvPr>
          <p:cNvSpPr/>
          <p:nvPr/>
        </p:nvSpPr>
        <p:spPr>
          <a:xfrm>
            <a:off x="4908013" y="37015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>
                <a:solidFill>
                  <a:schemeClr val="tx2"/>
                </a:solidFill>
                <a:latin typeface="Times New Roman" panose="02020603050405020304" pitchFamily="18" charset="0"/>
              </a:rPr>
              <a:t> </a:t>
            </a:r>
            <a:endParaRPr lang="fr-FR">
              <a:solidFill>
                <a:schemeClr val="tx2"/>
              </a:solidFill>
              <a:latin typeface="Montserrat" panose="00000500000000000000" pitchFamily="2" charset="0"/>
            </a:endParaRPr>
          </a:p>
        </p:txBody>
      </p:sp>
      <p:sp>
        <p:nvSpPr>
          <p:cNvPr id="18" name="AutoShape 2">
            <a:extLst>
              <a:ext uri="{FF2B5EF4-FFF2-40B4-BE49-F238E27FC236}">
                <a16:creationId xmlns:a16="http://schemas.microsoft.com/office/drawing/2014/main" id="{8889E73E-B53E-0024-10DE-77B3E435878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chemeClr val="tx2"/>
              </a:solidFill>
              <a:latin typeface="Montserrat" panose="00000500000000000000" pitchFamily="2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2150500-7955-0557-C412-777075E9F855}"/>
              </a:ext>
            </a:extLst>
          </p:cNvPr>
          <p:cNvSpPr/>
          <p:nvPr/>
        </p:nvSpPr>
        <p:spPr>
          <a:xfrm>
            <a:off x="4600007" y="33967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>
                <a:solidFill>
                  <a:schemeClr val="tx2"/>
                </a:solidFill>
                <a:latin typeface="Montserrat" panose="00000500000000000000" pitchFamily="2" charset="0"/>
              </a:rPr>
              <a:t> 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72860813-ABED-414A-B04F-6C92C9E1819C}"/>
              </a:ext>
            </a:extLst>
          </p:cNvPr>
          <p:cNvSpPr txBox="1"/>
          <p:nvPr/>
        </p:nvSpPr>
        <p:spPr>
          <a:xfrm>
            <a:off x="4820786" y="1905506"/>
            <a:ext cx="6599621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>
              <a:buFont typeface="Symbol" panose="05050102010706020507" pitchFamily="18" charset="2"/>
              <a:buChar char=""/>
              <a:defRPr/>
            </a:pPr>
            <a:r>
              <a:rPr lang="en-GB" sz="1600" b="1" dirty="0">
                <a:solidFill>
                  <a:srgbClr val="595959"/>
                </a:solidFill>
                <a:latin typeface="Montserrat" panose="00000500000000000000" pitchFamily="2" charset="0"/>
              </a:rPr>
              <a:t>Integrated vision </a:t>
            </a:r>
            <a:r>
              <a:rPr lang="en-GB" sz="1600" dirty="0">
                <a:solidFill>
                  <a:srgbClr val="595959"/>
                </a:solidFill>
                <a:latin typeface="Montserrat" panose="00000500000000000000" pitchFamily="2" charset="0"/>
              </a:rPr>
              <a:t>of the territories’ adaptation to climate change</a:t>
            </a:r>
          </a:p>
          <a:p>
            <a:pPr marL="742950" lvl="1" indent="-285750">
              <a:buFont typeface="Symbol" panose="05050102010706020507" pitchFamily="18" charset="2"/>
              <a:buChar char=""/>
              <a:defRPr/>
            </a:pPr>
            <a:endParaRPr lang="en-GB" sz="1600" dirty="0">
              <a:solidFill>
                <a:srgbClr val="595959"/>
              </a:solidFill>
              <a:latin typeface="Montserrat" panose="00000500000000000000" pitchFamily="2" charset="0"/>
            </a:endParaRPr>
          </a:p>
          <a:p>
            <a:pPr marL="742950" lvl="1" indent="-285750">
              <a:buFont typeface="Symbol" panose="05050102010706020507" pitchFamily="18" charset="2"/>
              <a:buChar char=""/>
              <a:defRPr/>
            </a:pPr>
            <a:r>
              <a:rPr lang="en-GB" sz="1600" dirty="0">
                <a:solidFill>
                  <a:srgbClr val="595959"/>
                </a:solidFill>
                <a:latin typeface="Montserrat" panose="00000500000000000000" pitchFamily="2" charset="0"/>
              </a:rPr>
              <a:t>Plans and strategies for </a:t>
            </a:r>
            <a:r>
              <a:rPr lang="en-GB" sz="1600" b="1" dirty="0">
                <a:solidFill>
                  <a:srgbClr val="595959"/>
                </a:solidFill>
                <a:latin typeface="Montserrat" panose="00000500000000000000" pitchFamily="2" charset="0"/>
              </a:rPr>
              <a:t>energy transition </a:t>
            </a:r>
            <a:r>
              <a:rPr lang="en-GB" sz="1600" dirty="0">
                <a:solidFill>
                  <a:srgbClr val="595959"/>
                </a:solidFill>
                <a:latin typeface="Montserrat" panose="00000500000000000000" pitchFamily="2" charset="0"/>
              </a:rPr>
              <a:t>and sustainable mobility, to secure and </a:t>
            </a:r>
            <a:r>
              <a:rPr lang="en-GB" sz="1600" b="1" dirty="0">
                <a:solidFill>
                  <a:srgbClr val="595959"/>
                </a:solidFill>
                <a:latin typeface="Montserrat" panose="00000500000000000000" pitchFamily="2" charset="0"/>
              </a:rPr>
              <a:t>improve environmental and living quality</a:t>
            </a:r>
          </a:p>
          <a:p>
            <a:pPr marL="742950" lvl="1" indent="-285750">
              <a:buFont typeface="Symbol" panose="05050102010706020507" pitchFamily="18" charset="2"/>
              <a:buChar char=""/>
              <a:defRPr/>
            </a:pPr>
            <a:endParaRPr lang="en-GB" sz="1600" b="1" dirty="0">
              <a:solidFill>
                <a:srgbClr val="595959"/>
              </a:solidFill>
              <a:latin typeface="Montserrat" panose="00000500000000000000" pitchFamily="2" charset="0"/>
            </a:endParaRPr>
          </a:p>
          <a:p>
            <a:pPr marL="742950" lvl="1" indent="-285750">
              <a:buFont typeface="Symbol" panose="05050102010706020507" pitchFamily="18" charset="2"/>
              <a:buChar char=""/>
              <a:defRPr/>
            </a:pPr>
            <a:r>
              <a:rPr lang="en-GB" sz="1600" dirty="0">
                <a:solidFill>
                  <a:srgbClr val="595959"/>
                </a:solidFill>
                <a:latin typeface="Montserrat" panose="00000500000000000000" pitchFamily="2" charset="0"/>
              </a:rPr>
              <a:t>Increased </a:t>
            </a:r>
            <a:r>
              <a:rPr lang="en-GB" sz="1600" b="1" dirty="0">
                <a:solidFill>
                  <a:srgbClr val="595959"/>
                </a:solidFill>
                <a:latin typeface="Montserrat" panose="00000500000000000000" pitchFamily="2" charset="0"/>
              </a:rPr>
              <a:t>capacity of public authorities </a:t>
            </a:r>
            <a:r>
              <a:rPr lang="en-GB" sz="1600" dirty="0">
                <a:solidFill>
                  <a:srgbClr val="595959"/>
                </a:solidFill>
                <a:latin typeface="Montserrat" panose="00000500000000000000" pitchFamily="2" charset="0"/>
              </a:rPr>
              <a:t>in effective </a:t>
            </a:r>
            <a:r>
              <a:rPr lang="en-GB" sz="1600" b="1" dirty="0">
                <a:solidFill>
                  <a:srgbClr val="595959"/>
                </a:solidFill>
                <a:latin typeface="Montserrat" panose="00000500000000000000" pitchFamily="2" charset="0"/>
              </a:rPr>
              <a:t>planning and financing </a:t>
            </a:r>
            <a:r>
              <a:rPr lang="en-GB" sz="1600" dirty="0">
                <a:solidFill>
                  <a:srgbClr val="595959"/>
                </a:solidFill>
                <a:latin typeface="Montserrat" panose="00000500000000000000" pitchFamily="2" charset="0"/>
              </a:rPr>
              <a:t>for climate change adaptation and energy transition</a:t>
            </a:r>
          </a:p>
          <a:p>
            <a:pPr marL="742950" lvl="1" indent="-285750">
              <a:buFont typeface="Symbol" panose="05050102010706020507" pitchFamily="18" charset="2"/>
              <a:buChar char=""/>
              <a:defRPr/>
            </a:pPr>
            <a:endParaRPr lang="en-GB" sz="1600" dirty="0">
              <a:solidFill>
                <a:srgbClr val="595959"/>
              </a:solidFill>
              <a:latin typeface="Montserrat" panose="00000500000000000000" pitchFamily="2" charset="0"/>
            </a:endParaRPr>
          </a:p>
          <a:p>
            <a:pPr marL="742950" lvl="1" indent="-285750">
              <a:buFont typeface="Symbol" panose="05050102010706020507" pitchFamily="18" charset="2"/>
              <a:buChar char=""/>
              <a:defRPr/>
            </a:pPr>
            <a:r>
              <a:rPr lang="en-GB" sz="1600" b="1" dirty="0">
                <a:solidFill>
                  <a:srgbClr val="595959"/>
                </a:solidFill>
                <a:latin typeface="Montserrat" panose="00000500000000000000" pitchFamily="2" charset="0"/>
              </a:rPr>
              <a:t>Citizens engagement </a:t>
            </a:r>
            <a:r>
              <a:rPr lang="en-GB" sz="1600" dirty="0">
                <a:solidFill>
                  <a:srgbClr val="595959"/>
                </a:solidFill>
                <a:latin typeface="Montserrat" panose="00000500000000000000" pitchFamily="2" charset="0"/>
              </a:rPr>
              <a:t>for more sustainable living areas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7945CD61-F103-4A8E-AF62-E63E890949CC}"/>
              </a:ext>
            </a:extLst>
          </p:cNvPr>
          <p:cNvSpPr txBox="1"/>
          <p:nvPr/>
        </p:nvSpPr>
        <p:spPr>
          <a:xfrm>
            <a:off x="1775104" y="2279303"/>
            <a:ext cx="332364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00A685"/>
                </a:solidFill>
                <a:latin typeface="Montserrat" panose="00000500000000000000" pitchFamily="2" charset="0"/>
              </a:rPr>
              <a:t>Promoting climate change adaptation and disaster risk prevention, resilience, taking into account eco-system-based approaches</a:t>
            </a:r>
            <a:endParaRPr lang="fr-FR" b="1" dirty="0">
              <a:solidFill>
                <a:srgbClr val="00A685"/>
              </a:solidFill>
              <a:latin typeface="Montserrat" panose="00000500000000000000" pitchFamily="2" charset="0"/>
            </a:endParaRP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23F61AE2-C51F-46F9-973D-04C4FD22760D}"/>
              </a:ext>
            </a:extLst>
          </p:cNvPr>
          <p:cNvSpPr/>
          <p:nvPr/>
        </p:nvSpPr>
        <p:spPr>
          <a:xfrm>
            <a:off x="771593" y="2518402"/>
            <a:ext cx="879118" cy="957596"/>
          </a:xfrm>
          <a:prstGeom prst="ellipse">
            <a:avLst/>
          </a:prstGeom>
          <a:solidFill>
            <a:srgbClr val="00A6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ExtraBold" panose="00000900000000000000" pitchFamily="50" charset="0"/>
                <a:ea typeface="+mn-ea"/>
                <a:cs typeface="+mn-cs"/>
              </a:rPr>
              <a:t>2.4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1612D9CB-CD1D-4670-81AF-176C7CF1177C}"/>
              </a:ext>
            </a:extLst>
          </p:cNvPr>
          <p:cNvSpPr txBox="1"/>
          <p:nvPr/>
        </p:nvSpPr>
        <p:spPr>
          <a:xfrm>
            <a:off x="1992313" y="720994"/>
            <a:ext cx="105593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0"/>
                <a:cs typeface="Poppins SemiBold" panose="00000700000000000000" pitchFamily="2" charset="0"/>
              </a:rPr>
              <a:t>Project</a:t>
            </a:r>
            <a:r>
              <a:rPr lang="en-US" sz="2800" dirty="0">
                <a:solidFill>
                  <a:srgbClr val="7F7F7F"/>
                </a:solidFill>
                <a:latin typeface="Montserrat SemiBold" pitchFamily="2" charset="0"/>
                <a:cs typeface="Poppins SemiBold" panose="00000700000000000000" pitchFamily="2" charset="0"/>
              </a:rPr>
              <a:t> </a:t>
            </a:r>
            <a:r>
              <a:rPr lang="en-US" sz="2800" b="1" dirty="0">
                <a:solidFill>
                  <a:srgbClr val="00A685"/>
                </a:solidFill>
                <a:latin typeface="Montserrat SemiBold" pitchFamily="2" charset="0"/>
                <a:cs typeface="Poppins SemiBold" panose="00000700000000000000" pitchFamily="2" charset="0"/>
              </a:rPr>
              <a:t>focus under SO 2.4</a:t>
            </a:r>
          </a:p>
        </p:txBody>
      </p:sp>
    </p:spTree>
    <p:extLst>
      <p:ext uri="{BB962C8B-B14F-4D97-AF65-F5344CB8AC3E}">
        <p14:creationId xmlns:p14="http://schemas.microsoft.com/office/powerpoint/2010/main" val="1280016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laser&#10;&#10;Description générée automatiquement">
            <a:extLst>
              <a:ext uri="{FF2B5EF4-FFF2-40B4-BE49-F238E27FC236}">
                <a16:creationId xmlns:a16="http://schemas.microsoft.com/office/drawing/2014/main" id="{B0FB4C55-2970-43FB-920C-B5D22B9638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9834">
            <a:off x="10864133" y="5173372"/>
            <a:ext cx="842800" cy="1676077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035925ED-F7AE-4A9F-BF11-A9D5920CE5B2}"/>
              </a:ext>
            </a:extLst>
          </p:cNvPr>
          <p:cNvSpPr txBox="1"/>
          <p:nvPr/>
        </p:nvSpPr>
        <p:spPr>
          <a:xfrm>
            <a:off x="1766456" y="2659559"/>
            <a:ext cx="8506690" cy="76944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fr-FR" sz="4400" b="1" dirty="0" err="1">
                <a:solidFill>
                  <a:schemeClr val="bg1"/>
                </a:solidFill>
                <a:latin typeface="Montserrat"/>
              </a:rPr>
              <a:t>Sustainable</a:t>
            </a:r>
            <a:r>
              <a:rPr lang="fr-FR" sz="4400" b="1" dirty="0">
                <a:solidFill>
                  <a:schemeClr val="bg1"/>
                </a:solidFill>
                <a:latin typeface="Montserrat"/>
              </a:rPr>
              <a:t> </a:t>
            </a:r>
            <a:r>
              <a:rPr lang="fr-FR" sz="4400" b="1" dirty="0" err="1">
                <a:solidFill>
                  <a:schemeClr val="bg1"/>
                </a:solidFill>
                <a:latin typeface="Montserrat"/>
              </a:rPr>
              <a:t>Tourism</a:t>
            </a:r>
            <a:r>
              <a:rPr lang="fr-FR" sz="4400" b="1" dirty="0">
                <a:solidFill>
                  <a:schemeClr val="bg1"/>
                </a:solidFill>
                <a:latin typeface="Montserrat"/>
              </a:rPr>
              <a:t> </a:t>
            </a:r>
            <a:endParaRPr lang="fr-FR" sz="4400" b="1" dirty="0">
              <a:solidFill>
                <a:schemeClr val="bg1"/>
              </a:solidFill>
              <a:latin typeface="Montserrat" pitchFamily="2" charset="77"/>
            </a:endParaRP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8F866BB0-635F-4644-817B-EEC0F78631CE}"/>
              </a:ext>
            </a:extLst>
          </p:cNvPr>
          <p:cNvCxnSpPr>
            <a:cxnSpLocks/>
          </p:cNvCxnSpPr>
          <p:nvPr/>
        </p:nvCxnSpPr>
        <p:spPr>
          <a:xfrm>
            <a:off x="6105524" y="4167455"/>
            <a:ext cx="0" cy="593855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>
            <a:extLst>
              <a:ext uri="{FF2B5EF4-FFF2-40B4-BE49-F238E27FC236}">
                <a16:creationId xmlns:a16="http://schemas.microsoft.com/office/drawing/2014/main" id="{48BD3888-56CA-4564-BE6C-8A68FA8D1F15}"/>
              </a:ext>
            </a:extLst>
          </p:cNvPr>
          <p:cNvSpPr txBox="1"/>
          <p:nvPr/>
        </p:nvSpPr>
        <p:spPr>
          <a:xfrm>
            <a:off x="6192838" y="4114979"/>
            <a:ext cx="46561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latin typeface="Montserrat" pitchFamily="2" charset="0"/>
              </a:rPr>
              <a:t>Mission scope </a:t>
            </a:r>
          </a:p>
          <a:p>
            <a:r>
              <a:rPr lang="en-US" sz="1800" dirty="0">
                <a:solidFill>
                  <a:schemeClr val="bg1"/>
                </a:solidFill>
                <a:latin typeface="Montserrat" pitchFamily="2" charset="0"/>
              </a:rPr>
              <a:t>Priorities and specific objectives</a:t>
            </a:r>
          </a:p>
          <a:p>
            <a:r>
              <a:rPr lang="en-US" dirty="0">
                <a:solidFill>
                  <a:schemeClr val="bg1"/>
                </a:solidFill>
                <a:latin typeface="Montserrat" pitchFamily="2" charset="0"/>
              </a:rPr>
              <a:t>Project focus</a:t>
            </a:r>
            <a:endParaRPr lang="en-US" sz="1800" dirty="0">
              <a:solidFill>
                <a:schemeClr val="bg1"/>
              </a:solidFill>
              <a:latin typeface="Montserra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28172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pour une image  1">
            <a:extLst>
              <a:ext uri="{FF2B5EF4-FFF2-40B4-BE49-F238E27FC236}">
                <a16:creationId xmlns:a16="http://schemas.microsoft.com/office/drawing/2014/main" id="{827C75FC-C5E5-43F8-A34D-793881434D10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/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C389BB0A-3283-4783-94DF-0773CAF60F29}"/>
              </a:ext>
            </a:extLst>
          </p:cNvPr>
          <p:cNvGrpSpPr/>
          <p:nvPr/>
        </p:nvGrpSpPr>
        <p:grpSpPr>
          <a:xfrm>
            <a:off x="6762751" y="635886"/>
            <a:ext cx="4895850" cy="4640964"/>
            <a:chOff x="6648451" y="921636"/>
            <a:chExt cx="4895850" cy="4640964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E024A89-E6E0-4207-A148-10A1E4F1C61D}"/>
                </a:ext>
              </a:extLst>
            </p:cNvPr>
            <p:cNvSpPr/>
            <p:nvPr/>
          </p:nvSpPr>
          <p:spPr>
            <a:xfrm>
              <a:off x="6648451" y="921636"/>
              <a:ext cx="4895850" cy="46409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5" name="Image 4" descr="Une image contenant carré&#10;&#10;Description générée automatiquement">
              <a:extLst>
                <a:ext uri="{FF2B5EF4-FFF2-40B4-BE49-F238E27FC236}">
                  <a16:creationId xmlns:a16="http://schemas.microsoft.com/office/drawing/2014/main" id="{6ABC79FA-2BEE-4AA6-9186-31D4FB1A64A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623" t="13755" r="11507" b="15810"/>
            <a:stretch/>
          </p:blipFill>
          <p:spPr>
            <a:xfrm>
              <a:off x="6879748" y="1120176"/>
              <a:ext cx="4543424" cy="4243884"/>
            </a:xfrm>
            <a:prstGeom prst="rect">
              <a:avLst/>
            </a:prstGeom>
          </p:spPr>
        </p:pic>
      </p:grpSp>
      <p:sp>
        <p:nvSpPr>
          <p:cNvPr id="6" name="Titre 1">
            <a:extLst>
              <a:ext uri="{FF2B5EF4-FFF2-40B4-BE49-F238E27FC236}">
                <a16:creationId xmlns:a16="http://schemas.microsoft.com/office/drawing/2014/main" id="{8AA53123-E68C-4616-A46C-C5A2C94B07FF}"/>
              </a:ext>
            </a:extLst>
          </p:cNvPr>
          <p:cNvSpPr txBox="1">
            <a:spLocks/>
          </p:cNvSpPr>
          <p:nvPr/>
        </p:nvSpPr>
        <p:spPr>
          <a:xfrm>
            <a:off x="1368424" y="1196975"/>
            <a:ext cx="4891088" cy="18097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Montserrat" panose="00000500000000000000" pitchFamily="2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Montserrat SemiBold" pitchFamily="2" charset="0"/>
                <a:ea typeface="+mj-ea"/>
                <a:cs typeface="+mj-cs"/>
              </a:rPr>
              <a:t>4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SemiBold" pitchFamily="2" charset="0"/>
                <a:ea typeface="+mj-ea"/>
                <a:cs typeface="+mj-cs"/>
              </a:rPr>
              <a:t>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81C1D3"/>
                </a:solidFill>
                <a:effectLst/>
                <a:uLnTx/>
                <a:uFillTx/>
                <a:latin typeface="Montserrat SemiBold" pitchFamily="2" charset="0"/>
                <a:ea typeface="+mj-ea"/>
                <a:cs typeface="+mj-cs"/>
              </a:rPr>
              <a:t>interconnected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Montserrat SemiBold" pitchFamily="2" charset="0"/>
                <a:ea typeface="+mj-ea"/>
                <a:cs typeface="+mj-cs"/>
              </a:rPr>
              <a:t>and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 SemiBold" pitchFamily="2" charset="0"/>
                <a:ea typeface="+mj-ea"/>
                <a:cs typeface="+mj-cs"/>
              </a:rPr>
              <a:t>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Montserrat SemiBold" pitchFamily="2" charset="0"/>
                <a:ea typeface="+mj-ea"/>
                <a:cs typeface="+mj-cs"/>
              </a:rPr>
              <a:t>complementary missions to reach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81C1D3"/>
                </a:solidFill>
                <a:effectLst/>
                <a:uLnTx/>
                <a:uFillTx/>
                <a:latin typeface="Montserrat SemiBold" pitchFamily="2" charset="0"/>
                <a:ea typeface="+mj-ea"/>
                <a:cs typeface="+mj-cs"/>
              </a:rPr>
              <a:t>climate-neutral and resilient society</a:t>
            </a: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rgbClr val="81C1D3"/>
              </a:solidFill>
              <a:effectLst/>
              <a:uLnTx/>
              <a:uFillTx/>
              <a:latin typeface="Montserrat SemiBold" pitchFamily="2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0546538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6">
            <a:extLst>
              <a:ext uri="{FF2B5EF4-FFF2-40B4-BE49-F238E27FC236}">
                <a16:creationId xmlns:a16="http://schemas.microsoft.com/office/drawing/2014/main" id="{6E81BF3C-1F83-7C48-B99A-AE1B1C87733C}"/>
              </a:ext>
            </a:extLst>
          </p:cNvPr>
          <p:cNvSpPr txBox="1"/>
          <p:nvPr/>
        </p:nvSpPr>
        <p:spPr>
          <a:xfrm>
            <a:off x="1992313" y="709769"/>
            <a:ext cx="98798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C94AF"/>
                </a:solidFill>
                <a:latin typeface="Montserrat SemiBold" panose="00000700000000000000" pitchFamily="2" charset="0"/>
                <a:cs typeface="Poppins SemiBold" panose="00000700000000000000" pitchFamily="2" charset="0"/>
              </a:rPr>
              <a:t>Enhancing Sustainable Tourism</a:t>
            </a:r>
            <a:endParaRPr lang="en-US" sz="2800" dirty="0">
              <a:solidFill>
                <a:srgbClr val="CC94AF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14B9AB9-CC4F-49E6-90E2-CB438CBEA109}"/>
              </a:ext>
            </a:extLst>
          </p:cNvPr>
          <p:cNvSpPr/>
          <p:nvPr/>
        </p:nvSpPr>
        <p:spPr>
          <a:xfrm>
            <a:off x="4255300" y="3322010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fr-FR">
              <a:latin typeface="Montserrat" panose="000005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EC7E94-C2F8-48CF-951C-AEB6405B2F8B}"/>
              </a:ext>
            </a:extLst>
          </p:cNvPr>
          <p:cNvSpPr/>
          <p:nvPr/>
        </p:nvSpPr>
        <p:spPr>
          <a:xfrm>
            <a:off x="4255300" y="3322010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fr-FR">
              <a:latin typeface="Montserrat" panose="00000500000000000000" pitchFamily="2" charset="0"/>
            </a:endParaRPr>
          </a:p>
        </p:txBody>
      </p:sp>
      <p:sp>
        <p:nvSpPr>
          <p:cNvPr id="8" name="AutoShape 2">
            <a:extLst>
              <a:ext uri="{FF2B5EF4-FFF2-40B4-BE49-F238E27FC236}">
                <a16:creationId xmlns:a16="http://schemas.microsoft.com/office/drawing/2014/main" id="{6EAB284D-B201-4A0D-B11E-1AFBEF80A20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224087" y="3354276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Montserrat" panose="000005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DEEB8D2-04CF-48B7-8C54-8AD392228B32}"/>
              </a:ext>
            </a:extLst>
          </p:cNvPr>
          <p:cNvSpPr/>
          <p:nvPr/>
        </p:nvSpPr>
        <p:spPr>
          <a:xfrm>
            <a:off x="4252094" y="3322010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>
                <a:latin typeface="Montserrat" panose="00000500000000000000" pitchFamily="2" charset="0"/>
              </a:rPr>
              <a:t>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3E8E9BC-0F87-4622-BCE0-59F800B9E382}"/>
              </a:ext>
            </a:extLst>
          </p:cNvPr>
          <p:cNvSpPr/>
          <p:nvPr/>
        </p:nvSpPr>
        <p:spPr>
          <a:xfrm>
            <a:off x="4255300" y="3322010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>
                <a:solidFill>
                  <a:schemeClr val="tx2"/>
                </a:solidFill>
                <a:latin typeface="Times New Roman" panose="02020603050405020304" pitchFamily="18" charset="0"/>
              </a:rPr>
              <a:t> </a:t>
            </a:r>
            <a:endParaRPr lang="fr-FR">
              <a:solidFill>
                <a:schemeClr val="tx2"/>
              </a:solidFill>
              <a:latin typeface="Montserrat" panose="000005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0B13DD3-C9A7-4BFD-87C6-B32BCFC50EFE}"/>
              </a:ext>
            </a:extLst>
          </p:cNvPr>
          <p:cNvSpPr/>
          <p:nvPr/>
        </p:nvSpPr>
        <p:spPr>
          <a:xfrm>
            <a:off x="4255300" y="3322010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>
                <a:solidFill>
                  <a:schemeClr val="tx2"/>
                </a:solidFill>
                <a:latin typeface="Times New Roman" panose="02020603050405020304" pitchFamily="18" charset="0"/>
              </a:rPr>
              <a:t> </a:t>
            </a:r>
            <a:endParaRPr lang="fr-FR">
              <a:solidFill>
                <a:schemeClr val="tx2"/>
              </a:solidFill>
              <a:latin typeface="Montserrat" panose="00000500000000000000" pitchFamily="2" charset="0"/>
            </a:endParaRPr>
          </a:p>
        </p:txBody>
      </p:sp>
      <p:sp>
        <p:nvSpPr>
          <p:cNvPr id="12" name="AutoShape 2">
            <a:extLst>
              <a:ext uri="{FF2B5EF4-FFF2-40B4-BE49-F238E27FC236}">
                <a16:creationId xmlns:a16="http://schemas.microsoft.com/office/drawing/2014/main" id="{25BA56D5-C053-4DB8-9BBD-CB17660BC3E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224087" y="3354276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chemeClr val="tx2"/>
              </a:solidFill>
              <a:latin typeface="Montserrat" panose="000005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050A112-9CD5-4B1A-8919-40CFB0107CEB}"/>
              </a:ext>
            </a:extLst>
          </p:cNvPr>
          <p:cNvSpPr/>
          <p:nvPr/>
        </p:nvSpPr>
        <p:spPr>
          <a:xfrm>
            <a:off x="4252094" y="3322010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>
                <a:solidFill>
                  <a:schemeClr val="tx2"/>
                </a:solidFill>
                <a:latin typeface="Montserrat" panose="00000500000000000000" pitchFamily="2" charset="0"/>
              </a:rPr>
              <a:t> 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BE099D9E-37B8-4BF5-89D8-7F9C02B23F94}"/>
              </a:ext>
            </a:extLst>
          </p:cNvPr>
          <p:cNvSpPr txBox="1"/>
          <p:nvPr/>
        </p:nvSpPr>
        <p:spPr>
          <a:xfrm>
            <a:off x="1980737" y="2737235"/>
            <a:ext cx="251693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595959"/>
                </a:solidFill>
                <a:latin typeface="Montserrat" panose="00000500000000000000" pitchFamily="2" charset="0"/>
              </a:rPr>
              <a:t>integrate </a:t>
            </a:r>
            <a:r>
              <a:rPr lang="en-US" sz="1600" b="1" dirty="0">
                <a:solidFill>
                  <a:srgbClr val="595959"/>
                </a:solidFill>
                <a:latin typeface="Montserrat" panose="00000500000000000000" pitchFamily="2" charset="0"/>
              </a:rPr>
              <a:t>tourism in circular economy 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98ABF878-7B6B-40CE-B16B-50C210D5EEBF}"/>
              </a:ext>
            </a:extLst>
          </p:cNvPr>
          <p:cNvSpPr txBox="1"/>
          <p:nvPr/>
        </p:nvSpPr>
        <p:spPr>
          <a:xfrm>
            <a:off x="7614338" y="2771303"/>
            <a:ext cx="2647129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595959"/>
                </a:solidFill>
                <a:latin typeface="Montserrat" panose="00000500000000000000" pitchFamily="2" charset="0"/>
              </a:rPr>
              <a:t>improve </a:t>
            </a:r>
            <a:r>
              <a:rPr lang="en-US" sz="1600" b="1" dirty="0">
                <a:solidFill>
                  <a:srgbClr val="595959"/>
                </a:solidFill>
                <a:latin typeface="Montserrat" panose="00000500000000000000" pitchFamily="2" charset="0"/>
              </a:rPr>
              <a:t>sustainability of ecosystem services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EE7CA783-47C2-41CF-B731-A093B4A533B7}"/>
              </a:ext>
            </a:extLst>
          </p:cNvPr>
          <p:cNvSpPr txBox="1"/>
          <p:nvPr/>
        </p:nvSpPr>
        <p:spPr>
          <a:xfrm>
            <a:off x="7614338" y="3772634"/>
            <a:ext cx="305325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595959"/>
                </a:solidFill>
                <a:latin typeface="Montserrat" panose="00000500000000000000" pitchFamily="2" charset="0"/>
              </a:rPr>
              <a:t>preserve </a:t>
            </a:r>
            <a:r>
              <a:rPr lang="en-US" sz="1600" b="1" dirty="0">
                <a:solidFill>
                  <a:srgbClr val="595959"/>
                </a:solidFill>
                <a:latin typeface="Montserrat" panose="00000500000000000000" pitchFamily="2" charset="0"/>
              </a:rPr>
              <a:t>natural resources and reduce pollution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4B0C5AF8-2F0D-4D80-8D6E-4AC9CB771737}"/>
              </a:ext>
            </a:extLst>
          </p:cNvPr>
          <p:cNvSpPr txBox="1"/>
          <p:nvPr/>
        </p:nvSpPr>
        <p:spPr>
          <a:xfrm>
            <a:off x="1968689" y="3566912"/>
            <a:ext cx="2129828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595959"/>
                </a:solidFill>
                <a:latin typeface="Montserrat" panose="00000500000000000000" pitchFamily="2" charset="0"/>
              </a:rPr>
              <a:t>contribute to </a:t>
            </a:r>
            <a:r>
              <a:rPr lang="en-GB" sz="1600" b="1" dirty="0">
                <a:solidFill>
                  <a:srgbClr val="595959"/>
                </a:solidFill>
                <a:latin typeface="Montserrat" panose="00000500000000000000" pitchFamily="2" charset="0"/>
              </a:rPr>
              <a:t>environmental neutral tourism </a:t>
            </a:r>
          </a:p>
        </p:txBody>
      </p:sp>
      <p:pic>
        <p:nvPicPr>
          <p:cNvPr id="18" name="Graphique 17" descr="Point d’insertion vers la droite avec un remplissage uni">
            <a:extLst>
              <a:ext uri="{FF2B5EF4-FFF2-40B4-BE49-F238E27FC236}">
                <a16:creationId xmlns:a16="http://schemas.microsoft.com/office/drawing/2014/main" id="{807C3A8C-F870-4219-9866-4D288DAAC0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25597" y="2777565"/>
            <a:ext cx="439063" cy="439063"/>
          </a:xfrm>
          <a:prstGeom prst="rect">
            <a:avLst/>
          </a:prstGeom>
        </p:spPr>
      </p:pic>
      <p:pic>
        <p:nvPicPr>
          <p:cNvPr id="19" name="Graphique 18" descr="Point d’insertion vers la droite avec un remplissage uni">
            <a:extLst>
              <a:ext uri="{FF2B5EF4-FFF2-40B4-BE49-F238E27FC236}">
                <a16:creationId xmlns:a16="http://schemas.microsoft.com/office/drawing/2014/main" id="{A30BF2A5-08EE-45AD-8163-932B6377A6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25597" y="3802373"/>
            <a:ext cx="439063" cy="439063"/>
          </a:xfrm>
          <a:prstGeom prst="rect">
            <a:avLst/>
          </a:prstGeom>
        </p:spPr>
      </p:pic>
      <p:pic>
        <p:nvPicPr>
          <p:cNvPr id="20" name="Graphique 19" descr="Point d’insertion vers la droite avec un remplissage uni">
            <a:extLst>
              <a:ext uri="{FF2B5EF4-FFF2-40B4-BE49-F238E27FC236}">
                <a16:creationId xmlns:a16="http://schemas.microsoft.com/office/drawing/2014/main" id="{8089AADE-9BC9-4837-90D0-460C8A5EAC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88097" y="3695749"/>
            <a:ext cx="439063" cy="439063"/>
          </a:xfrm>
          <a:prstGeom prst="rect">
            <a:avLst/>
          </a:prstGeom>
        </p:spPr>
      </p:pic>
      <p:pic>
        <p:nvPicPr>
          <p:cNvPr id="21" name="Graphique 20" descr="Point d’insertion vers la droite avec un remplissage uni">
            <a:extLst>
              <a:ext uri="{FF2B5EF4-FFF2-40B4-BE49-F238E27FC236}">
                <a16:creationId xmlns:a16="http://schemas.microsoft.com/office/drawing/2014/main" id="{C9AA1473-EE1F-492C-973F-9FD3F7F1F3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59285" y="2771303"/>
            <a:ext cx="439063" cy="439063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8DCD43D0-340B-4B55-B231-BBED8A909BB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10"/>
          <a:stretch/>
        </p:blipFill>
        <p:spPr>
          <a:xfrm>
            <a:off x="4487258" y="2336419"/>
            <a:ext cx="2349598" cy="2235359"/>
          </a:xfrm>
          <a:prstGeom prst="rect">
            <a:avLst/>
          </a:prstGeom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0E8F1C4A-0DD6-48B8-A6E4-6270D34F3DA5}"/>
              </a:ext>
            </a:extLst>
          </p:cNvPr>
          <p:cNvSpPr txBox="1"/>
          <p:nvPr/>
        </p:nvSpPr>
        <p:spPr>
          <a:xfrm>
            <a:off x="4281446" y="4762506"/>
            <a:ext cx="3841945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595959"/>
                </a:solidFill>
                <a:latin typeface="Montserrat" panose="00000500000000000000" pitchFamily="2" charset="0"/>
              </a:rPr>
              <a:t>Enhance </a:t>
            </a:r>
            <a:r>
              <a:rPr lang="en-US" sz="1600" b="1" dirty="0">
                <a:solidFill>
                  <a:srgbClr val="595959"/>
                </a:solidFill>
                <a:latin typeface="Montserrat" panose="00000500000000000000" pitchFamily="2" charset="0"/>
              </a:rPr>
              <a:t>innovation and research in the tourism sector</a:t>
            </a:r>
          </a:p>
        </p:txBody>
      </p:sp>
      <p:pic>
        <p:nvPicPr>
          <p:cNvPr id="24" name="Graphique 23" descr="Point d’insertion vers la droite avec un remplissage uni">
            <a:extLst>
              <a:ext uri="{FF2B5EF4-FFF2-40B4-BE49-F238E27FC236}">
                <a16:creationId xmlns:a16="http://schemas.microsoft.com/office/drawing/2014/main" id="{9C4795B4-619A-48B8-AA44-2B86ED1B10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73702" y="4794772"/>
            <a:ext cx="439063" cy="439063"/>
          </a:xfrm>
          <a:prstGeom prst="rect">
            <a:avLst/>
          </a:prstGeom>
        </p:spPr>
      </p:pic>
      <p:sp>
        <p:nvSpPr>
          <p:cNvPr id="25" name="ZoneTexte 24">
            <a:extLst>
              <a:ext uri="{FF2B5EF4-FFF2-40B4-BE49-F238E27FC236}">
                <a16:creationId xmlns:a16="http://schemas.microsoft.com/office/drawing/2014/main" id="{D80295FC-DFB0-4AA1-913B-FB2535EF4548}"/>
              </a:ext>
            </a:extLst>
          </p:cNvPr>
          <p:cNvSpPr txBox="1"/>
          <p:nvPr/>
        </p:nvSpPr>
        <p:spPr>
          <a:xfrm>
            <a:off x="1163044" y="1563233"/>
            <a:ext cx="1020619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i="1" dirty="0">
                <a:solidFill>
                  <a:srgbClr val="595959"/>
                </a:solidFill>
                <a:latin typeface="Montserrat" panose="00000500000000000000" pitchFamily="2" charset="0"/>
              </a:rPr>
              <a:t>For this Mission in this call: indicative financial allocation of around </a:t>
            </a:r>
            <a:r>
              <a:rPr lang="en-GB" sz="1600" b="1" i="1" dirty="0">
                <a:solidFill>
                  <a:srgbClr val="595959"/>
                </a:solidFill>
                <a:latin typeface="Montserrat" panose="00000500000000000000" pitchFamily="2" charset="0"/>
              </a:rPr>
              <a:t>21 M€ </a:t>
            </a:r>
            <a:r>
              <a:rPr lang="en-GB" sz="1600" i="1" dirty="0">
                <a:solidFill>
                  <a:srgbClr val="595959"/>
                </a:solidFill>
                <a:latin typeface="Montserrat" panose="00000500000000000000" pitchFamily="2" charset="0"/>
              </a:rPr>
              <a:t>and an estimated number of </a:t>
            </a:r>
            <a:r>
              <a:rPr lang="en-GB" sz="1600" b="1" i="1" dirty="0">
                <a:solidFill>
                  <a:srgbClr val="595959"/>
                </a:solidFill>
                <a:latin typeface="Montserrat" panose="00000500000000000000" pitchFamily="2" charset="0"/>
              </a:rPr>
              <a:t>10-12 projects </a:t>
            </a:r>
            <a:r>
              <a:rPr lang="en-GB" sz="1600" i="1" dirty="0">
                <a:solidFill>
                  <a:srgbClr val="595959"/>
                </a:solidFill>
                <a:latin typeface="Montserrat" panose="00000500000000000000" pitchFamily="2" charset="0"/>
              </a:rPr>
              <a:t>expected</a:t>
            </a:r>
            <a:endParaRPr lang="fr-FR" sz="1600" i="1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3527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36">
            <a:extLst>
              <a:ext uri="{FF2B5EF4-FFF2-40B4-BE49-F238E27FC236}">
                <a16:creationId xmlns:a16="http://schemas.microsoft.com/office/drawing/2014/main" id="{0C52D645-5FBC-4706-A972-3EFF4DA57749}"/>
              </a:ext>
            </a:extLst>
          </p:cNvPr>
          <p:cNvSpPr txBox="1"/>
          <p:nvPr/>
        </p:nvSpPr>
        <p:spPr>
          <a:xfrm>
            <a:off x="1992313" y="735240"/>
            <a:ext cx="110887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Montserrat SemiBold" pitchFamily="2" charset="0"/>
              </a:rPr>
              <a:t>1 mission      2 priorities      </a:t>
            </a:r>
            <a:r>
              <a:rPr lang="en-GB" sz="2800" b="1" dirty="0">
                <a:solidFill>
                  <a:srgbClr val="CC94AF"/>
                </a:solidFill>
                <a:latin typeface="Montserrat SemiBold" pitchFamily="2" charset="0"/>
                <a:cs typeface="Poppins SemiBold" panose="00000700000000000000" pitchFamily="2" charset="0"/>
              </a:rPr>
              <a:t>4 specific objectives</a:t>
            </a:r>
            <a:endParaRPr lang="en-US" sz="2800" b="1" dirty="0">
              <a:solidFill>
                <a:srgbClr val="CC94AF"/>
              </a:solidFill>
              <a:latin typeface="Montserrat SemiBold" pitchFamily="2" charset="0"/>
              <a:cs typeface="Poppins SemiBold" panose="00000700000000000000" pitchFamily="2" charset="0"/>
            </a:endParaRPr>
          </a:p>
        </p:txBody>
      </p:sp>
      <p:sp>
        <p:nvSpPr>
          <p:cNvPr id="10" name="Flèche : droite 9">
            <a:extLst>
              <a:ext uri="{FF2B5EF4-FFF2-40B4-BE49-F238E27FC236}">
                <a16:creationId xmlns:a16="http://schemas.microsoft.com/office/drawing/2014/main" id="{196B93D8-88D4-4BC8-8A78-65133B61A17F}"/>
              </a:ext>
            </a:extLst>
          </p:cNvPr>
          <p:cNvSpPr/>
          <p:nvPr/>
        </p:nvSpPr>
        <p:spPr>
          <a:xfrm>
            <a:off x="3865837" y="892054"/>
            <a:ext cx="339365" cy="209592"/>
          </a:xfrm>
          <a:prstGeom prst="rightArrow">
            <a:avLst/>
          </a:prstGeom>
          <a:solidFill>
            <a:srgbClr val="CC94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lèche : droite 10">
            <a:extLst>
              <a:ext uri="{FF2B5EF4-FFF2-40B4-BE49-F238E27FC236}">
                <a16:creationId xmlns:a16="http://schemas.microsoft.com/office/drawing/2014/main" id="{44316623-D6D3-4C21-8DA8-642C9157FD31}"/>
              </a:ext>
            </a:extLst>
          </p:cNvPr>
          <p:cNvSpPr/>
          <p:nvPr/>
        </p:nvSpPr>
        <p:spPr>
          <a:xfrm>
            <a:off x="6415403" y="900076"/>
            <a:ext cx="339365" cy="209592"/>
          </a:xfrm>
          <a:prstGeom prst="rightArrow">
            <a:avLst/>
          </a:prstGeom>
          <a:solidFill>
            <a:srgbClr val="CC94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Espace réservé du texte 4">
            <a:extLst>
              <a:ext uri="{FF2B5EF4-FFF2-40B4-BE49-F238E27FC236}">
                <a16:creationId xmlns:a16="http://schemas.microsoft.com/office/drawing/2014/main" id="{6950FF95-7450-4854-8BA2-3959C52EB1D8}"/>
              </a:ext>
            </a:extLst>
          </p:cNvPr>
          <p:cNvSpPr txBox="1">
            <a:spLocks/>
          </p:cNvSpPr>
          <p:nvPr/>
        </p:nvSpPr>
        <p:spPr>
          <a:xfrm>
            <a:off x="2530632" y="2226375"/>
            <a:ext cx="2665879" cy="915229"/>
          </a:xfrm>
          <a:prstGeom prst="roundRect">
            <a:avLst/>
          </a:prstGeom>
          <a:solidFill>
            <a:srgbClr val="00A685"/>
          </a:solidFill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Smarter</a:t>
            </a:r>
            <a:r>
              <a:rPr kumimoji="0" lang="fr-FR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Mediterranean</a:t>
            </a:r>
            <a:r>
              <a:rPr kumimoji="0" lang="fr-FR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 </a:t>
            </a:r>
          </a:p>
        </p:txBody>
      </p:sp>
      <p:sp>
        <p:nvSpPr>
          <p:cNvPr id="14" name="Espace réservé du texte 4">
            <a:extLst>
              <a:ext uri="{FF2B5EF4-FFF2-40B4-BE49-F238E27FC236}">
                <a16:creationId xmlns:a16="http://schemas.microsoft.com/office/drawing/2014/main" id="{1F0CF0B6-D3CA-4922-8908-23006A537937}"/>
              </a:ext>
            </a:extLst>
          </p:cNvPr>
          <p:cNvSpPr txBox="1">
            <a:spLocks/>
          </p:cNvSpPr>
          <p:nvPr/>
        </p:nvSpPr>
        <p:spPr>
          <a:xfrm>
            <a:off x="2530631" y="3258942"/>
            <a:ext cx="2665879" cy="880866"/>
          </a:xfrm>
          <a:prstGeom prst="roundRect">
            <a:avLst/>
          </a:prstGeom>
          <a:solidFill>
            <a:srgbClr val="00A685"/>
          </a:solidFill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Greener</a:t>
            </a:r>
            <a:r>
              <a:rPr kumimoji="0" lang="fr-FR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Mediterranean</a:t>
            </a:r>
            <a:r>
              <a:rPr kumimoji="0" lang="fr-FR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 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BBBD19F8-C9F7-473D-B70A-E43A3232D5E6}"/>
              </a:ext>
            </a:extLst>
          </p:cNvPr>
          <p:cNvSpPr txBox="1"/>
          <p:nvPr/>
        </p:nvSpPr>
        <p:spPr>
          <a:xfrm>
            <a:off x="6369321" y="1801899"/>
            <a:ext cx="45503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Developing and enhancing research and innovation capacities and the uptake of advanced technologies</a:t>
            </a:r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7FFE5490-AC58-4C68-B75D-ED40EC5674F2}"/>
              </a:ext>
            </a:extLst>
          </p:cNvPr>
          <p:cNvSpPr txBox="1"/>
          <p:nvPr/>
        </p:nvSpPr>
        <p:spPr>
          <a:xfrm>
            <a:off x="6369321" y="2714386"/>
            <a:ext cx="45503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Promoting the transition to a circular and resource-efficient economy</a:t>
            </a:r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0C057962-6D7E-4517-9BEB-FC9870969C4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10"/>
          <a:stretch/>
        </p:blipFill>
        <p:spPr>
          <a:xfrm>
            <a:off x="675135" y="2364451"/>
            <a:ext cx="1625696" cy="1546655"/>
          </a:xfrm>
          <a:prstGeom prst="rect">
            <a:avLst/>
          </a:prstGeom>
        </p:spPr>
      </p:pic>
      <p:grpSp>
        <p:nvGrpSpPr>
          <p:cNvPr id="17" name="Groupe 16">
            <a:extLst>
              <a:ext uri="{FF2B5EF4-FFF2-40B4-BE49-F238E27FC236}">
                <a16:creationId xmlns:a16="http://schemas.microsoft.com/office/drawing/2014/main" id="{D22F6440-5506-4C4B-A8CF-9EA369D48D54}"/>
              </a:ext>
            </a:extLst>
          </p:cNvPr>
          <p:cNvGrpSpPr/>
          <p:nvPr/>
        </p:nvGrpSpPr>
        <p:grpSpPr>
          <a:xfrm>
            <a:off x="5540747" y="1903057"/>
            <a:ext cx="837952" cy="540000"/>
            <a:chOff x="3593023" y="1502047"/>
            <a:chExt cx="785472" cy="540000"/>
          </a:xfrm>
          <a:solidFill>
            <a:srgbClr val="CC94AF"/>
          </a:solidFill>
        </p:grpSpPr>
        <p:sp>
          <p:nvSpPr>
            <p:cNvPr id="23" name="ZoneTexte 22">
              <a:extLst>
                <a:ext uri="{FF2B5EF4-FFF2-40B4-BE49-F238E27FC236}">
                  <a16:creationId xmlns:a16="http://schemas.microsoft.com/office/drawing/2014/main" id="{06BCB54B-78C8-4F02-8A1D-DA3BCCD40D35}"/>
                </a:ext>
              </a:extLst>
            </p:cNvPr>
            <p:cNvSpPr txBox="1"/>
            <p:nvPr/>
          </p:nvSpPr>
          <p:spPr>
            <a:xfrm>
              <a:off x="3593023" y="1502047"/>
              <a:ext cx="540000" cy="540000"/>
            </a:xfrm>
            <a:prstGeom prst="ellipse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endParaRPr>
            </a:p>
          </p:txBody>
        </p:sp>
        <p:sp>
          <p:nvSpPr>
            <p:cNvPr id="24" name="ZoneTexte 23">
              <a:extLst>
                <a:ext uri="{FF2B5EF4-FFF2-40B4-BE49-F238E27FC236}">
                  <a16:creationId xmlns:a16="http://schemas.microsoft.com/office/drawing/2014/main" id="{83EAA798-BE2F-439A-A681-A9B5AFF33032}"/>
                </a:ext>
              </a:extLst>
            </p:cNvPr>
            <p:cNvSpPr txBox="1"/>
            <p:nvPr/>
          </p:nvSpPr>
          <p:spPr>
            <a:xfrm>
              <a:off x="3650084" y="1587381"/>
              <a:ext cx="7284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b="1" dirty="0">
                  <a:solidFill>
                    <a:prstClr val="white"/>
                  </a:solidFill>
                  <a:latin typeface="Montserrat" panose="00000500000000000000" pitchFamily="2" charset="0"/>
                </a:rPr>
                <a:t>1.1</a:t>
              </a:r>
              <a:endParaRPr kumimoji="0" lang="fr-FR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endParaRPr>
            </a:p>
          </p:txBody>
        </p:sp>
      </p:grpSp>
      <p:sp>
        <p:nvSpPr>
          <p:cNvPr id="31" name="ZoneTexte 30">
            <a:extLst>
              <a:ext uri="{FF2B5EF4-FFF2-40B4-BE49-F238E27FC236}">
                <a16:creationId xmlns:a16="http://schemas.microsoft.com/office/drawing/2014/main" id="{653035C6-FB58-42C8-A4BD-3A838B94F11C}"/>
              </a:ext>
            </a:extLst>
          </p:cNvPr>
          <p:cNvSpPr txBox="1"/>
          <p:nvPr/>
        </p:nvSpPr>
        <p:spPr>
          <a:xfrm>
            <a:off x="6369321" y="3417721"/>
            <a:ext cx="45503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Promoting climate change adaptation and disaster risk prevention, resilience, taking into account eco system-based approaches</a:t>
            </a:r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B785D929-4450-46B3-AABF-7CFEFB518ED5}"/>
              </a:ext>
            </a:extLst>
          </p:cNvPr>
          <p:cNvSpPr txBox="1"/>
          <p:nvPr/>
        </p:nvSpPr>
        <p:spPr>
          <a:xfrm>
            <a:off x="6369321" y="4214514"/>
            <a:ext cx="45503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E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nhancing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 protection and   conservation of nature, biodiversity and green infrastructure, including in urban areas, and reducing all forms of pollution</a:t>
            </a:r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</p:txBody>
      </p: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5E004034-D7C1-4EF7-8A31-E15F57CD3969}"/>
              </a:ext>
            </a:extLst>
          </p:cNvPr>
          <p:cNvGrpSpPr/>
          <p:nvPr/>
        </p:nvGrpSpPr>
        <p:grpSpPr>
          <a:xfrm>
            <a:off x="5534986" y="2745122"/>
            <a:ext cx="816686" cy="540000"/>
            <a:chOff x="3593023" y="1502047"/>
            <a:chExt cx="765538" cy="540000"/>
          </a:xfrm>
          <a:solidFill>
            <a:srgbClr val="CC94AF"/>
          </a:solidFill>
        </p:grpSpPr>
        <p:sp>
          <p:nvSpPr>
            <p:cNvPr id="26" name="ZoneTexte 25">
              <a:extLst>
                <a:ext uri="{FF2B5EF4-FFF2-40B4-BE49-F238E27FC236}">
                  <a16:creationId xmlns:a16="http://schemas.microsoft.com/office/drawing/2014/main" id="{0963E39A-F739-4071-ACCA-CDC60443C8A8}"/>
                </a:ext>
              </a:extLst>
            </p:cNvPr>
            <p:cNvSpPr txBox="1"/>
            <p:nvPr/>
          </p:nvSpPr>
          <p:spPr>
            <a:xfrm>
              <a:off x="3593023" y="1502047"/>
              <a:ext cx="540000" cy="540000"/>
            </a:xfrm>
            <a:prstGeom prst="ellipse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endParaRPr>
            </a:p>
          </p:txBody>
        </p:sp>
        <p:sp>
          <p:nvSpPr>
            <p:cNvPr id="27" name="ZoneTexte 26">
              <a:extLst>
                <a:ext uri="{FF2B5EF4-FFF2-40B4-BE49-F238E27FC236}">
                  <a16:creationId xmlns:a16="http://schemas.microsoft.com/office/drawing/2014/main" id="{6AE6C2A1-0D28-4CBC-855B-2A72C901B8FC}"/>
                </a:ext>
              </a:extLst>
            </p:cNvPr>
            <p:cNvSpPr txBox="1"/>
            <p:nvPr/>
          </p:nvSpPr>
          <p:spPr>
            <a:xfrm>
              <a:off x="3630150" y="1587381"/>
              <a:ext cx="7284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ontserrat" panose="00000500000000000000" pitchFamily="2" charset="0"/>
                  <a:ea typeface="+mn-ea"/>
                  <a:cs typeface="+mn-cs"/>
                </a:rPr>
                <a:t>2.6</a:t>
              </a:r>
            </a:p>
          </p:txBody>
        </p:sp>
      </p:grpSp>
      <p:grpSp>
        <p:nvGrpSpPr>
          <p:cNvPr id="36" name="Groupe 35">
            <a:extLst>
              <a:ext uri="{FF2B5EF4-FFF2-40B4-BE49-F238E27FC236}">
                <a16:creationId xmlns:a16="http://schemas.microsoft.com/office/drawing/2014/main" id="{5E9C45D4-B9AF-42F8-AE76-41A242799FD1}"/>
              </a:ext>
            </a:extLst>
          </p:cNvPr>
          <p:cNvGrpSpPr/>
          <p:nvPr/>
        </p:nvGrpSpPr>
        <p:grpSpPr>
          <a:xfrm>
            <a:off x="5534986" y="3517053"/>
            <a:ext cx="806053" cy="540000"/>
            <a:chOff x="3593023" y="1502047"/>
            <a:chExt cx="755571" cy="540000"/>
          </a:xfrm>
          <a:solidFill>
            <a:srgbClr val="CC94AF"/>
          </a:solidFill>
        </p:grpSpPr>
        <p:sp>
          <p:nvSpPr>
            <p:cNvPr id="37" name="ZoneTexte 36">
              <a:extLst>
                <a:ext uri="{FF2B5EF4-FFF2-40B4-BE49-F238E27FC236}">
                  <a16:creationId xmlns:a16="http://schemas.microsoft.com/office/drawing/2014/main" id="{6D142458-8645-4C50-96CC-BBD3C2C53C77}"/>
                </a:ext>
              </a:extLst>
            </p:cNvPr>
            <p:cNvSpPr txBox="1"/>
            <p:nvPr/>
          </p:nvSpPr>
          <p:spPr>
            <a:xfrm>
              <a:off x="3593023" y="1502047"/>
              <a:ext cx="540000" cy="540000"/>
            </a:xfrm>
            <a:prstGeom prst="ellipse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endParaRPr>
            </a:p>
          </p:txBody>
        </p:sp>
        <p:sp>
          <p:nvSpPr>
            <p:cNvPr id="38" name="ZoneTexte 37">
              <a:extLst>
                <a:ext uri="{FF2B5EF4-FFF2-40B4-BE49-F238E27FC236}">
                  <a16:creationId xmlns:a16="http://schemas.microsoft.com/office/drawing/2014/main" id="{86D86516-76D2-43D8-BBDB-1939B45C9BB1}"/>
                </a:ext>
              </a:extLst>
            </p:cNvPr>
            <p:cNvSpPr txBox="1"/>
            <p:nvPr/>
          </p:nvSpPr>
          <p:spPr>
            <a:xfrm>
              <a:off x="3620183" y="1587381"/>
              <a:ext cx="7284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ontserrat" panose="00000500000000000000" pitchFamily="2" charset="0"/>
                  <a:ea typeface="+mn-ea"/>
                  <a:cs typeface="+mn-cs"/>
                </a:rPr>
                <a:t>2.4</a:t>
              </a:r>
            </a:p>
          </p:txBody>
        </p:sp>
      </p:grpSp>
      <p:grpSp>
        <p:nvGrpSpPr>
          <p:cNvPr id="39" name="Groupe 38">
            <a:extLst>
              <a:ext uri="{FF2B5EF4-FFF2-40B4-BE49-F238E27FC236}">
                <a16:creationId xmlns:a16="http://schemas.microsoft.com/office/drawing/2014/main" id="{6D8EA2D4-F056-4ADE-87E7-EC2D3F3D6CF6}"/>
              </a:ext>
            </a:extLst>
          </p:cNvPr>
          <p:cNvGrpSpPr/>
          <p:nvPr/>
        </p:nvGrpSpPr>
        <p:grpSpPr>
          <a:xfrm>
            <a:off x="5531369" y="4299849"/>
            <a:ext cx="816686" cy="540000"/>
            <a:chOff x="3593023" y="1502047"/>
            <a:chExt cx="765538" cy="540000"/>
          </a:xfrm>
          <a:solidFill>
            <a:srgbClr val="CC94AF"/>
          </a:solidFill>
        </p:grpSpPr>
        <p:sp>
          <p:nvSpPr>
            <p:cNvPr id="40" name="ZoneTexte 39">
              <a:extLst>
                <a:ext uri="{FF2B5EF4-FFF2-40B4-BE49-F238E27FC236}">
                  <a16:creationId xmlns:a16="http://schemas.microsoft.com/office/drawing/2014/main" id="{2A95104D-DBA9-4EFE-840E-17BB0677D89F}"/>
                </a:ext>
              </a:extLst>
            </p:cNvPr>
            <p:cNvSpPr txBox="1"/>
            <p:nvPr/>
          </p:nvSpPr>
          <p:spPr>
            <a:xfrm>
              <a:off x="3593023" y="1502047"/>
              <a:ext cx="540000" cy="540000"/>
            </a:xfrm>
            <a:prstGeom prst="ellipse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endParaRPr>
            </a:p>
          </p:txBody>
        </p:sp>
        <p:sp>
          <p:nvSpPr>
            <p:cNvPr id="41" name="ZoneTexte 40">
              <a:extLst>
                <a:ext uri="{FF2B5EF4-FFF2-40B4-BE49-F238E27FC236}">
                  <a16:creationId xmlns:a16="http://schemas.microsoft.com/office/drawing/2014/main" id="{959283F8-81FA-41EF-A37C-898DAB171198}"/>
                </a:ext>
              </a:extLst>
            </p:cNvPr>
            <p:cNvSpPr txBox="1"/>
            <p:nvPr/>
          </p:nvSpPr>
          <p:spPr>
            <a:xfrm>
              <a:off x="3630150" y="1587381"/>
              <a:ext cx="7284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ontserrat" panose="00000500000000000000" pitchFamily="2" charset="0"/>
                  <a:ea typeface="+mn-ea"/>
                  <a:cs typeface="+mn-cs"/>
                </a:rPr>
                <a:t>2.</a:t>
              </a:r>
              <a:r>
                <a:rPr lang="fr-FR" b="1" dirty="0">
                  <a:solidFill>
                    <a:prstClr val="white"/>
                  </a:solidFill>
                  <a:latin typeface="Montserrat" panose="00000500000000000000" pitchFamily="2" charset="0"/>
                </a:rPr>
                <a:t>7</a:t>
              </a:r>
              <a:endParaRPr kumimoji="0" lang="fr-FR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162321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36">
            <a:extLst>
              <a:ext uri="{FF2B5EF4-FFF2-40B4-BE49-F238E27FC236}">
                <a16:creationId xmlns:a16="http://schemas.microsoft.com/office/drawing/2014/main" id="{09C037B1-E298-B44A-BA75-0063A00F58A8}"/>
              </a:ext>
            </a:extLst>
          </p:cNvPr>
          <p:cNvSpPr txBox="1"/>
          <p:nvPr/>
        </p:nvSpPr>
        <p:spPr>
          <a:xfrm>
            <a:off x="1120766" y="2418766"/>
            <a:ext cx="31747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rgbClr val="CC94AF"/>
                </a:solidFill>
                <a:latin typeface="Montserrat" panose="00000500000000000000" pitchFamily="2" charset="0"/>
              </a:rPr>
              <a:t>1.1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C94AF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 Developing and enhancing research and innovation capacities and the uptake of advanced technologies 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93C1BF1D-573D-46D4-8EC5-226380432587}"/>
              </a:ext>
            </a:extLst>
          </p:cNvPr>
          <p:cNvSpPr txBox="1"/>
          <p:nvPr/>
        </p:nvSpPr>
        <p:spPr>
          <a:xfrm>
            <a:off x="4415434" y="1982450"/>
            <a:ext cx="648208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 algn="just">
              <a:buFont typeface="Symbol" panose="05050102010706020507" pitchFamily="18" charset="2"/>
              <a:buChar char=""/>
              <a:defRPr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Innovation/competitiveness/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Internationalisation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capacities of tourism SMEs</a:t>
            </a:r>
          </a:p>
          <a:p>
            <a:pPr marL="742950" lvl="1" indent="-285750" algn="just">
              <a:buFont typeface="Symbol" panose="05050102010706020507" pitchFamily="18" charset="2"/>
              <a:buChar char=""/>
              <a:defRPr/>
            </a:pP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2" charset="0"/>
            </a:endParaRPr>
          </a:p>
          <a:p>
            <a:pPr marL="742950" lvl="1" indent="-285750" algn="just">
              <a:buFont typeface="Symbol" panose="05050102010706020507" pitchFamily="18" charset="2"/>
              <a:buChar char=""/>
              <a:defRPr/>
            </a:pP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Smart Specialization Strategies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in the tourism sector</a:t>
            </a:r>
          </a:p>
          <a:p>
            <a:pPr marL="742950" lvl="1" indent="-285750" algn="just">
              <a:buFont typeface="Symbol" panose="05050102010706020507" pitchFamily="18" charset="2"/>
              <a:buChar char=""/>
              <a:defRPr/>
            </a:pP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2" charset="0"/>
            </a:endParaRPr>
          </a:p>
          <a:p>
            <a:pPr marL="742950" lvl="1" indent="-285750" algn="just">
              <a:buFont typeface="Symbol" panose="05050102010706020507" pitchFamily="18" charset="2"/>
              <a:buChar char=""/>
              <a:defRPr/>
            </a:pP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Quadruple helix stakeholders'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cooperation</a:t>
            </a:r>
          </a:p>
          <a:p>
            <a:pPr marL="742950" lvl="1" indent="-285750" algn="just">
              <a:buFont typeface="Symbol" panose="05050102010706020507" pitchFamily="18" charset="2"/>
              <a:buChar char=""/>
              <a:defRPr/>
            </a:pP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2" charset="0"/>
            </a:endParaRPr>
          </a:p>
          <a:p>
            <a:pPr marL="742950" lvl="1" indent="-285750" algn="just">
              <a:buFont typeface="Symbol" panose="05050102010706020507" pitchFamily="18" charset="2"/>
              <a:buChar char=""/>
              <a:defRPr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Tourism as 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sustainable growth driver</a:t>
            </a:r>
          </a:p>
          <a:p>
            <a:pPr lvl="1" algn="just">
              <a:defRPr/>
            </a:pP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2" charset="0"/>
            </a:endParaRPr>
          </a:p>
          <a:p>
            <a:pPr marL="742950" lvl="1" indent="-285750" algn="just">
              <a:buFont typeface="Symbol" panose="05050102010706020507" pitchFamily="18" charset="2"/>
              <a:buChar char=""/>
              <a:defRPr/>
            </a:pPr>
            <a:r>
              <a:rPr lang="en-GB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New sustainable business models </a:t>
            </a: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for</a:t>
            </a:r>
            <a:r>
              <a:rPr lang="en-GB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Cultural and Creative industries linked to tourism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3AA0327D-75C3-416B-9138-0C1A64C21AFD}"/>
              </a:ext>
            </a:extLst>
          </p:cNvPr>
          <p:cNvSpPr txBox="1"/>
          <p:nvPr/>
        </p:nvSpPr>
        <p:spPr>
          <a:xfrm>
            <a:off x="1992313" y="710268"/>
            <a:ext cx="53617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0"/>
              </a:rPr>
              <a:t>Project</a:t>
            </a:r>
            <a:r>
              <a:rPr lang="fr-FR" sz="2800" dirty="0">
                <a:solidFill>
                  <a:srgbClr val="7F7F7F"/>
                </a:solidFill>
                <a:latin typeface="Montserrat SemiBold" pitchFamily="2" charset="0"/>
              </a:rPr>
              <a:t> </a:t>
            </a:r>
            <a:r>
              <a:rPr lang="fr-FR" sz="2800" dirty="0">
                <a:solidFill>
                  <a:srgbClr val="CC94AF"/>
                </a:solidFill>
                <a:latin typeface="Montserrat SemiBold" pitchFamily="2" charset="0"/>
              </a:rPr>
              <a:t>focus </a:t>
            </a:r>
            <a:r>
              <a:rPr lang="fr-FR" sz="2800" dirty="0" err="1">
                <a:solidFill>
                  <a:srgbClr val="CC94AF"/>
                </a:solidFill>
                <a:latin typeface="Montserrat SemiBold" pitchFamily="2" charset="0"/>
              </a:rPr>
              <a:t>under</a:t>
            </a:r>
            <a:r>
              <a:rPr lang="fr-FR" sz="2800" dirty="0">
                <a:solidFill>
                  <a:srgbClr val="CC94AF"/>
                </a:solidFill>
                <a:latin typeface="Montserrat SemiBold" pitchFamily="2" charset="0"/>
              </a:rPr>
              <a:t> SO 1.1</a:t>
            </a:r>
          </a:p>
        </p:txBody>
      </p:sp>
    </p:spTree>
    <p:extLst>
      <p:ext uri="{BB962C8B-B14F-4D97-AF65-F5344CB8AC3E}">
        <p14:creationId xmlns:p14="http://schemas.microsoft.com/office/powerpoint/2010/main" val="22183436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36">
            <a:extLst>
              <a:ext uri="{FF2B5EF4-FFF2-40B4-BE49-F238E27FC236}">
                <a16:creationId xmlns:a16="http://schemas.microsoft.com/office/drawing/2014/main" id="{09C037B1-E298-B44A-BA75-0063A00F58A8}"/>
              </a:ext>
            </a:extLst>
          </p:cNvPr>
          <p:cNvSpPr txBox="1"/>
          <p:nvPr/>
        </p:nvSpPr>
        <p:spPr>
          <a:xfrm>
            <a:off x="1992313" y="2483114"/>
            <a:ext cx="29806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C94AF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2.6 Promoting the transition to a circular and resource-efficient economy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93C1BF1D-573D-46D4-8EC5-226380432587}"/>
              </a:ext>
            </a:extLst>
          </p:cNvPr>
          <p:cNvSpPr txBox="1"/>
          <p:nvPr/>
        </p:nvSpPr>
        <p:spPr>
          <a:xfrm>
            <a:off x="4842163" y="2141200"/>
            <a:ext cx="688848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 algn="just">
              <a:buFont typeface="Symbol" panose="05050102010706020507" pitchFamily="18" charset="2"/>
              <a:buChar char=""/>
              <a:defRPr/>
            </a:pP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Green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 transition in the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 linear production system</a:t>
            </a:r>
          </a:p>
          <a:p>
            <a:pPr marL="742950" lvl="1" indent="-285750" algn="just">
              <a:buFont typeface="Symbol" panose="05050102010706020507" pitchFamily="18" charset="2"/>
              <a:buChar char=""/>
              <a:defRPr/>
            </a:pP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2" charset="0"/>
            </a:endParaRPr>
          </a:p>
          <a:p>
            <a:pPr marL="742950" lvl="1" indent="-285750" algn="just">
              <a:buFont typeface="Symbol" panose="05050102010706020507" pitchFamily="18" charset="2"/>
              <a:buChar char=""/>
              <a:defRPr/>
            </a:pP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Efficient management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of natural resources</a:t>
            </a:r>
          </a:p>
          <a:p>
            <a:pPr lvl="1" algn="just">
              <a:defRPr/>
            </a:pP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2" charset="0"/>
            </a:endParaRPr>
          </a:p>
          <a:p>
            <a:pPr marL="742950" lvl="1" indent="-285750" algn="just">
              <a:buFont typeface="Symbol" panose="05050102010706020507" pitchFamily="18" charset="2"/>
              <a:buChar char=""/>
              <a:defRPr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Waste 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reduction</a:t>
            </a:r>
          </a:p>
          <a:p>
            <a:pPr marL="742950" lvl="1" indent="-285750" algn="just">
              <a:buFont typeface="Symbol" panose="05050102010706020507" pitchFamily="18" charset="2"/>
              <a:buChar char=""/>
              <a:defRPr/>
            </a:pP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2" charset="0"/>
            </a:endParaRPr>
          </a:p>
          <a:p>
            <a:pPr marL="742950" lvl="1" indent="-285750" algn="just">
              <a:buFont typeface="Symbol" panose="05050102010706020507" pitchFamily="18" charset="2"/>
              <a:buChar char=""/>
              <a:defRPr/>
            </a:pP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Circular bioeconomy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model</a:t>
            </a:r>
          </a:p>
          <a:p>
            <a:pPr marL="742950" lvl="1" indent="-285750" algn="just">
              <a:buFont typeface="Symbol" panose="05050102010706020507" pitchFamily="18" charset="2"/>
              <a:buChar char=""/>
              <a:defRPr/>
            </a:pP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2" charset="0"/>
            </a:endParaRPr>
          </a:p>
          <a:p>
            <a:pPr marL="742950" lvl="1" indent="-285750" algn="just">
              <a:buFont typeface="Symbol" panose="05050102010706020507" pitchFamily="18" charset="2"/>
              <a:buChar char=""/>
              <a:defRPr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Circular economy 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opportunities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 for tourism</a:t>
            </a:r>
          </a:p>
          <a:p>
            <a:pPr marL="742950" lvl="1" indent="-285750" algn="just">
              <a:buFont typeface="Symbol" panose="05050102010706020507" pitchFamily="18" charset="2"/>
              <a:buChar char=""/>
              <a:defRPr/>
            </a:pP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2" charset="0"/>
            </a:endParaRPr>
          </a:p>
          <a:p>
            <a:pPr marL="742950" lvl="1" indent="-285750" algn="just">
              <a:buFont typeface="Symbol" panose="05050102010706020507" pitchFamily="18" charset="2"/>
              <a:buChar char=""/>
              <a:defRPr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‘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Reuse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’ philosophy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6238F642-D1FD-4F02-9FC1-4CF75484A4C0}"/>
              </a:ext>
            </a:extLst>
          </p:cNvPr>
          <p:cNvSpPr txBox="1"/>
          <p:nvPr/>
        </p:nvSpPr>
        <p:spPr>
          <a:xfrm>
            <a:off x="1992313" y="710268"/>
            <a:ext cx="53617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595959"/>
                </a:solidFill>
                <a:latin typeface="Montserrat SemiBold" pitchFamily="2" charset="0"/>
              </a:rPr>
              <a:t>Project</a:t>
            </a:r>
            <a:r>
              <a:rPr lang="fr-FR" sz="2800" dirty="0">
                <a:solidFill>
                  <a:srgbClr val="7F7F7F"/>
                </a:solidFill>
                <a:latin typeface="Montserrat SemiBold" pitchFamily="2" charset="0"/>
              </a:rPr>
              <a:t> </a:t>
            </a:r>
            <a:r>
              <a:rPr lang="fr-FR" sz="2800" dirty="0">
                <a:solidFill>
                  <a:srgbClr val="CC94AF"/>
                </a:solidFill>
                <a:latin typeface="Montserrat SemiBold" pitchFamily="2" charset="0"/>
              </a:rPr>
              <a:t>focus </a:t>
            </a:r>
            <a:r>
              <a:rPr lang="fr-FR" sz="2800" dirty="0" err="1">
                <a:solidFill>
                  <a:srgbClr val="CC94AF"/>
                </a:solidFill>
                <a:latin typeface="Montserrat SemiBold" pitchFamily="2" charset="0"/>
              </a:rPr>
              <a:t>under</a:t>
            </a:r>
            <a:r>
              <a:rPr lang="fr-FR" sz="2800" dirty="0">
                <a:solidFill>
                  <a:srgbClr val="CC94AF"/>
                </a:solidFill>
                <a:latin typeface="Montserrat SemiBold" pitchFamily="2" charset="0"/>
              </a:rPr>
              <a:t> SO 2.6</a:t>
            </a:r>
          </a:p>
        </p:txBody>
      </p:sp>
    </p:spTree>
    <p:extLst>
      <p:ext uri="{BB962C8B-B14F-4D97-AF65-F5344CB8AC3E}">
        <p14:creationId xmlns:p14="http://schemas.microsoft.com/office/powerpoint/2010/main" val="61122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36">
            <a:extLst>
              <a:ext uri="{FF2B5EF4-FFF2-40B4-BE49-F238E27FC236}">
                <a16:creationId xmlns:a16="http://schemas.microsoft.com/office/drawing/2014/main" id="{09C037B1-E298-B44A-BA75-0063A00F58A8}"/>
              </a:ext>
            </a:extLst>
          </p:cNvPr>
          <p:cNvSpPr txBox="1"/>
          <p:nvPr/>
        </p:nvSpPr>
        <p:spPr>
          <a:xfrm>
            <a:off x="701771" y="2160064"/>
            <a:ext cx="343429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C94AF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2.4 Promoting climate change adaptation and disaster risk prevention, resilience, taking into account eco system-based approaches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93C1BF1D-573D-46D4-8EC5-226380432587}"/>
              </a:ext>
            </a:extLst>
          </p:cNvPr>
          <p:cNvSpPr txBox="1"/>
          <p:nvPr/>
        </p:nvSpPr>
        <p:spPr>
          <a:xfrm>
            <a:off x="3988864" y="1832409"/>
            <a:ext cx="7665837" cy="3193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 algn="just">
              <a:buFont typeface="Symbol" panose="05050102010706020507" pitchFamily="18" charset="2"/>
              <a:buChar char=""/>
              <a:defRPr/>
            </a:pPr>
            <a:r>
              <a:rPr lang="en-US" sz="155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Sustainable </a:t>
            </a:r>
            <a:r>
              <a:rPr lang="en-US" sz="15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tourism models </a:t>
            </a:r>
            <a:r>
              <a:rPr lang="en-US" sz="155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protecting natural resources and cultural heritage</a:t>
            </a:r>
          </a:p>
          <a:p>
            <a:pPr marL="742950" lvl="1" indent="-285750" algn="just">
              <a:buFont typeface="Symbol" panose="05050102010706020507" pitchFamily="18" charset="2"/>
              <a:buChar char=""/>
              <a:defRPr/>
            </a:pPr>
            <a:endParaRPr lang="en-US" sz="1550" dirty="0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2" charset="0"/>
            </a:endParaRPr>
          </a:p>
          <a:p>
            <a:pPr marL="742950" lvl="1" indent="-285750" algn="just">
              <a:buFont typeface="Symbol" panose="05050102010706020507" pitchFamily="18" charset="2"/>
              <a:buChar char=""/>
              <a:defRPr/>
            </a:pPr>
            <a:r>
              <a:rPr lang="en-US" sz="155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Curbing of the accelerated </a:t>
            </a:r>
            <a:r>
              <a:rPr lang="en-US" sz="15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warming</a:t>
            </a:r>
            <a:r>
              <a:rPr lang="en-US" sz="155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 of Mediterranean regions</a:t>
            </a:r>
          </a:p>
          <a:p>
            <a:pPr lvl="1" algn="just">
              <a:defRPr/>
            </a:pPr>
            <a:endParaRPr lang="en-US" sz="1550" dirty="0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2" charset="0"/>
            </a:endParaRPr>
          </a:p>
          <a:p>
            <a:pPr marL="742950" lvl="1" indent="-285750" algn="just">
              <a:buFont typeface="Symbol" panose="05050102010706020507" pitchFamily="18" charset="2"/>
              <a:buChar char=""/>
              <a:defRPr/>
            </a:pPr>
            <a:r>
              <a:rPr lang="en-US" sz="155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Environmental and health </a:t>
            </a:r>
            <a:r>
              <a:rPr lang="en-US" sz="15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protection from human activities </a:t>
            </a:r>
            <a:r>
              <a:rPr lang="en-US" sz="155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/ climate change</a:t>
            </a:r>
          </a:p>
          <a:p>
            <a:pPr marL="742950" lvl="1" indent="-285750" algn="just">
              <a:buFont typeface="Symbol" panose="05050102010706020507" pitchFamily="18" charset="2"/>
              <a:buChar char=""/>
              <a:defRPr/>
            </a:pPr>
            <a:endParaRPr lang="en-US" sz="1550" dirty="0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2" charset="0"/>
            </a:endParaRPr>
          </a:p>
          <a:p>
            <a:pPr marL="742950" lvl="1" indent="-285750" algn="just">
              <a:buFont typeface="Symbol" panose="05050102010706020507" pitchFamily="18" charset="2"/>
              <a:buChar char=""/>
              <a:defRPr/>
            </a:pPr>
            <a:r>
              <a:rPr lang="en-US" sz="15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Eco-system-based approaches </a:t>
            </a:r>
            <a:r>
              <a:rPr lang="en-US" sz="155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for risks prevention and resilience</a:t>
            </a:r>
          </a:p>
          <a:p>
            <a:pPr marL="742950" lvl="1" indent="-285750" algn="just">
              <a:buFont typeface="Symbol" panose="05050102010706020507" pitchFamily="18" charset="2"/>
              <a:buChar char=""/>
              <a:defRPr/>
            </a:pPr>
            <a:endParaRPr lang="en-US" sz="1550" dirty="0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2" charset="0"/>
            </a:endParaRPr>
          </a:p>
          <a:p>
            <a:pPr marL="742950" lvl="1" indent="-285750" algn="just">
              <a:buFont typeface="Symbol" panose="05050102010706020507" pitchFamily="18" charset="2"/>
              <a:buChar char=""/>
              <a:defRPr/>
            </a:pPr>
            <a:r>
              <a:rPr lang="en-US" sz="155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Energy transition</a:t>
            </a:r>
          </a:p>
          <a:p>
            <a:pPr marL="742950" lvl="1" indent="-285750" algn="just">
              <a:buFont typeface="Symbol" panose="05050102010706020507" pitchFamily="18" charset="2"/>
              <a:buChar char=""/>
              <a:defRPr/>
            </a:pPr>
            <a:endParaRPr lang="en-US" sz="1550" dirty="0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2" charset="0"/>
            </a:endParaRPr>
          </a:p>
          <a:p>
            <a:pPr marL="742950" lvl="1" indent="-285750" algn="just">
              <a:buFont typeface="Symbol" panose="05050102010706020507" pitchFamily="18" charset="2"/>
              <a:buChar char=""/>
              <a:defRPr/>
            </a:pPr>
            <a:r>
              <a:rPr lang="en-US" sz="15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Involvement of citizens in green transition </a:t>
            </a:r>
            <a:r>
              <a:rPr lang="en-US" sz="155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for touristic living areas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CF42069-A70A-4492-90F6-35E33E3F922E}"/>
              </a:ext>
            </a:extLst>
          </p:cNvPr>
          <p:cNvSpPr txBox="1"/>
          <p:nvPr/>
        </p:nvSpPr>
        <p:spPr>
          <a:xfrm>
            <a:off x="1984748" y="702823"/>
            <a:ext cx="53617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0"/>
              </a:rPr>
              <a:t>Project</a:t>
            </a:r>
            <a:r>
              <a:rPr lang="fr-FR" sz="2800" dirty="0">
                <a:solidFill>
                  <a:srgbClr val="7F7F7F"/>
                </a:solidFill>
                <a:latin typeface="Montserrat SemiBold" pitchFamily="2" charset="0"/>
              </a:rPr>
              <a:t> </a:t>
            </a:r>
            <a:r>
              <a:rPr lang="fr-FR" sz="2800" dirty="0">
                <a:solidFill>
                  <a:srgbClr val="CC94AF"/>
                </a:solidFill>
                <a:latin typeface="Montserrat SemiBold" pitchFamily="2" charset="0"/>
              </a:rPr>
              <a:t>focus </a:t>
            </a:r>
            <a:r>
              <a:rPr lang="fr-FR" sz="2800" dirty="0" err="1">
                <a:solidFill>
                  <a:srgbClr val="CC94AF"/>
                </a:solidFill>
                <a:latin typeface="Montserrat SemiBold" pitchFamily="2" charset="0"/>
              </a:rPr>
              <a:t>under</a:t>
            </a:r>
            <a:r>
              <a:rPr lang="fr-FR" sz="2800" dirty="0">
                <a:solidFill>
                  <a:srgbClr val="CC94AF"/>
                </a:solidFill>
                <a:latin typeface="Montserrat SemiBold" pitchFamily="2" charset="0"/>
              </a:rPr>
              <a:t> SO 2.4</a:t>
            </a:r>
          </a:p>
        </p:txBody>
      </p:sp>
    </p:spTree>
    <p:extLst>
      <p:ext uri="{BB962C8B-B14F-4D97-AF65-F5344CB8AC3E}">
        <p14:creationId xmlns:p14="http://schemas.microsoft.com/office/powerpoint/2010/main" val="34374918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36">
            <a:extLst>
              <a:ext uri="{FF2B5EF4-FFF2-40B4-BE49-F238E27FC236}">
                <a16:creationId xmlns:a16="http://schemas.microsoft.com/office/drawing/2014/main" id="{09C037B1-E298-B44A-BA75-0063A00F58A8}"/>
              </a:ext>
            </a:extLst>
          </p:cNvPr>
          <p:cNvSpPr txBox="1"/>
          <p:nvPr/>
        </p:nvSpPr>
        <p:spPr>
          <a:xfrm>
            <a:off x="1197936" y="2160063"/>
            <a:ext cx="362989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C94AF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2.7 enhancing protection and conservation of nature, biodiversity and green infrastructure, including in urban areas, and reducing all forms of pollution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93C1BF1D-573D-46D4-8EC5-226380432587}"/>
              </a:ext>
            </a:extLst>
          </p:cNvPr>
          <p:cNvSpPr txBox="1"/>
          <p:nvPr/>
        </p:nvSpPr>
        <p:spPr>
          <a:xfrm>
            <a:off x="4861033" y="2028616"/>
            <a:ext cx="613303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marR="0" lvl="1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lang="en-US" sz="1600" dirty="0">
                <a:solidFill>
                  <a:srgbClr val="595959"/>
                </a:solidFill>
                <a:latin typeface="Montserrat" panose="00000500000000000000" pitchFamily="2" charset="0"/>
              </a:rPr>
              <a:t>Connection of natural ecosystems with touristic asset</a:t>
            </a:r>
          </a:p>
          <a:p>
            <a:pPr marL="742950" marR="0" lvl="1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endParaRPr lang="en-US" sz="1600" dirty="0">
              <a:solidFill>
                <a:srgbClr val="595959"/>
              </a:solidFill>
              <a:latin typeface="Montserrat" panose="00000500000000000000" pitchFamily="2" charset="0"/>
            </a:endParaRPr>
          </a:p>
          <a:p>
            <a:pPr marL="742950" lvl="1" indent="-285750" algn="just">
              <a:buFont typeface="Symbol" panose="05050102010706020507" pitchFamily="18" charset="2"/>
              <a:buChar char=""/>
              <a:defRPr/>
            </a:pPr>
            <a:r>
              <a:rPr lang="en-US" sz="1600" dirty="0">
                <a:solidFill>
                  <a:srgbClr val="595959"/>
                </a:solidFill>
                <a:latin typeface="Montserrat" panose="00000500000000000000" pitchFamily="2" charset="0"/>
              </a:rPr>
              <a:t>Management of </a:t>
            </a:r>
            <a:r>
              <a:rPr lang="en-US" sz="1600" b="1" dirty="0">
                <a:solidFill>
                  <a:srgbClr val="595959"/>
                </a:solidFill>
                <a:latin typeface="Montserrat" panose="00000500000000000000" pitchFamily="2" charset="0"/>
              </a:rPr>
              <a:t>protected areas </a:t>
            </a:r>
            <a:r>
              <a:rPr lang="en-US" sz="1600" dirty="0">
                <a:solidFill>
                  <a:srgbClr val="595959"/>
                </a:solidFill>
                <a:latin typeface="Montserrat" panose="00000500000000000000" pitchFamily="2" charset="0"/>
              </a:rPr>
              <a:t>and </a:t>
            </a:r>
            <a:r>
              <a:rPr lang="en-US" sz="1600" b="1" dirty="0">
                <a:solidFill>
                  <a:srgbClr val="595959"/>
                </a:solidFill>
                <a:latin typeface="Montserrat" panose="00000500000000000000" pitchFamily="2" charset="0"/>
              </a:rPr>
              <a:t>beyond</a:t>
            </a:r>
          </a:p>
          <a:p>
            <a:pPr marL="742950" lvl="1" indent="-285750" algn="just">
              <a:buFont typeface="Symbol" panose="05050102010706020507" pitchFamily="18" charset="2"/>
              <a:buChar char=""/>
              <a:defRPr/>
            </a:pPr>
            <a:endParaRPr lang="en-US" sz="1600" dirty="0">
              <a:solidFill>
                <a:srgbClr val="595959"/>
              </a:solidFill>
              <a:latin typeface="Montserrat" panose="00000500000000000000" pitchFamily="2" charset="0"/>
            </a:endParaRPr>
          </a:p>
          <a:p>
            <a:pPr marL="742950" lvl="1" indent="-285750" algn="just">
              <a:buFont typeface="Symbol" panose="05050102010706020507" pitchFamily="18" charset="2"/>
              <a:buChar char=""/>
              <a:defRPr/>
            </a:pPr>
            <a:r>
              <a:rPr lang="en-US" sz="1600" dirty="0">
                <a:solidFill>
                  <a:srgbClr val="595959"/>
                </a:solidFill>
                <a:latin typeface="Montserrat" panose="00000500000000000000" pitchFamily="2" charset="0"/>
              </a:rPr>
              <a:t>Land and sea </a:t>
            </a:r>
            <a:r>
              <a:rPr lang="en-US" sz="1600" b="1" dirty="0">
                <a:solidFill>
                  <a:srgbClr val="595959"/>
                </a:solidFill>
                <a:latin typeface="Montserrat" panose="00000500000000000000" pitchFamily="2" charset="0"/>
              </a:rPr>
              <a:t>ecosystems</a:t>
            </a:r>
            <a:r>
              <a:rPr lang="en-US" sz="1600" dirty="0">
                <a:solidFill>
                  <a:srgbClr val="595959"/>
                </a:solidFill>
                <a:latin typeface="Montserrat" panose="00000500000000000000" pitchFamily="2" charset="0"/>
              </a:rPr>
              <a:t> </a:t>
            </a:r>
            <a:r>
              <a:rPr lang="en-US" sz="1600" b="1" dirty="0">
                <a:solidFill>
                  <a:srgbClr val="595959"/>
                </a:solidFill>
                <a:latin typeface="Montserrat" panose="00000500000000000000" pitchFamily="2" charset="0"/>
              </a:rPr>
              <a:t>restoration</a:t>
            </a:r>
          </a:p>
          <a:p>
            <a:pPr marL="742950" lvl="1" indent="-285750" algn="just">
              <a:buFont typeface="Symbol" panose="05050102010706020507" pitchFamily="18" charset="2"/>
              <a:buChar char=""/>
              <a:defRPr/>
            </a:pPr>
            <a:endParaRPr lang="en-US" sz="1600" dirty="0">
              <a:solidFill>
                <a:srgbClr val="595959"/>
              </a:solidFill>
              <a:latin typeface="Montserrat" panose="00000500000000000000" pitchFamily="2" charset="0"/>
            </a:endParaRPr>
          </a:p>
          <a:p>
            <a:pPr marL="742950" lvl="1" indent="-285750" algn="just">
              <a:buFont typeface="Symbol" panose="05050102010706020507" pitchFamily="18" charset="2"/>
              <a:buChar char=""/>
              <a:defRPr/>
            </a:pPr>
            <a:r>
              <a:rPr lang="en-US" sz="1600" dirty="0">
                <a:solidFill>
                  <a:srgbClr val="595959"/>
                </a:solidFill>
                <a:latin typeface="Montserrat" panose="00000500000000000000" pitchFamily="2" charset="0"/>
              </a:rPr>
              <a:t>Coastal and marine </a:t>
            </a:r>
            <a:r>
              <a:rPr lang="en-US" sz="1600" b="1" dirty="0">
                <a:solidFill>
                  <a:srgbClr val="595959"/>
                </a:solidFill>
                <a:latin typeface="Montserrat" panose="00000500000000000000" pitchFamily="2" charset="0"/>
              </a:rPr>
              <a:t>biodiversity conservation</a:t>
            </a:r>
          </a:p>
          <a:p>
            <a:pPr marL="742950" lvl="1" indent="-285750" algn="just">
              <a:buFont typeface="Symbol" panose="05050102010706020507" pitchFamily="18" charset="2"/>
              <a:buChar char=""/>
              <a:defRPr/>
            </a:pPr>
            <a:endParaRPr lang="en-US" sz="1600" dirty="0">
              <a:solidFill>
                <a:srgbClr val="595959"/>
              </a:solidFill>
              <a:latin typeface="Montserrat" panose="00000500000000000000" pitchFamily="2" charset="0"/>
            </a:endParaRPr>
          </a:p>
          <a:p>
            <a:pPr marL="742950" lvl="1" indent="-285750" algn="just">
              <a:buFont typeface="Symbol" panose="05050102010706020507" pitchFamily="18" charset="2"/>
              <a:buChar char=""/>
              <a:defRPr/>
            </a:pPr>
            <a:r>
              <a:rPr lang="en-US" sz="1600" dirty="0">
                <a:solidFill>
                  <a:srgbClr val="595959"/>
                </a:solidFill>
                <a:latin typeface="Montserrat" panose="00000500000000000000" pitchFamily="2" charset="0"/>
              </a:rPr>
              <a:t>Biodiversity conservation as an </a:t>
            </a:r>
            <a:r>
              <a:rPr lang="en-US" sz="1600" b="1" dirty="0">
                <a:solidFill>
                  <a:srgbClr val="595959"/>
                </a:solidFill>
                <a:latin typeface="Montserrat" panose="00000500000000000000" pitchFamily="2" charset="0"/>
              </a:rPr>
              <a:t>economic and social value</a:t>
            </a:r>
            <a:endParaRPr lang="en-US" sz="1600" dirty="0">
              <a:solidFill>
                <a:srgbClr val="595959"/>
              </a:solidFill>
              <a:highlight>
                <a:srgbClr val="FFFF00"/>
              </a:highlight>
              <a:latin typeface="Montserrat" panose="00000500000000000000" pitchFamily="2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EDF776AA-6697-46CE-A939-A4C25D73F70A}"/>
              </a:ext>
            </a:extLst>
          </p:cNvPr>
          <p:cNvSpPr txBox="1"/>
          <p:nvPr/>
        </p:nvSpPr>
        <p:spPr>
          <a:xfrm>
            <a:off x="1984747" y="710268"/>
            <a:ext cx="53617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0"/>
              </a:rPr>
              <a:t>Project</a:t>
            </a:r>
            <a:r>
              <a:rPr lang="fr-FR" sz="2800" dirty="0">
                <a:solidFill>
                  <a:srgbClr val="7F7F7F"/>
                </a:solidFill>
                <a:latin typeface="Montserrat"/>
              </a:rPr>
              <a:t> </a:t>
            </a:r>
            <a:r>
              <a:rPr lang="fr-FR" sz="2800" dirty="0">
                <a:solidFill>
                  <a:srgbClr val="CC94AF"/>
                </a:solidFill>
                <a:latin typeface="Montserrat SemiBold" panose="00000700000000000000" pitchFamily="2" charset="0"/>
              </a:rPr>
              <a:t>focus </a:t>
            </a:r>
            <a:r>
              <a:rPr lang="fr-FR" sz="2800" dirty="0" err="1">
                <a:solidFill>
                  <a:srgbClr val="CC94AF"/>
                </a:solidFill>
                <a:latin typeface="Montserrat SemiBold" panose="00000700000000000000" pitchFamily="2" charset="0"/>
              </a:rPr>
              <a:t>under</a:t>
            </a:r>
            <a:r>
              <a:rPr lang="fr-FR" sz="2800" dirty="0">
                <a:solidFill>
                  <a:srgbClr val="CC94AF"/>
                </a:solidFill>
                <a:latin typeface="Montserrat SemiBold" panose="00000700000000000000" pitchFamily="2" charset="0"/>
              </a:rPr>
              <a:t> SO 2.7</a:t>
            </a:r>
          </a:p>
        </p:txBody>
      </p:sp>
    </p:spTree>
    <p:extLst>
      <p:ext uri="{BB962C8B-B14F-4D97-AF65-F5344CB8AC3E}">
        <p14:creationId xmlns:p14="http://schemas.microsoft.com/office/powerpoint/2010/main" val="10318597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66486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FFEFD65-AEC8-4057-B535-F359A0FF3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8754" y="584949"/>
            <a:ext cx="8476492" cy="501623"/>
          </a:xfrm>
        </p:spPr>
        <p:txBody>
          <a:bodyPr>
            <a:normAutofit/>
          </a:bodyPr>
          <a:lstStyle/>
          <a:p>
            <a:r>
              <a:rPr lang="en-GB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Missions, priorities and specific objectives</a:t>
            </a:r>
            <a:endParaRPr lang="fr-FR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6D15E183-14B0-4BF9-A8AE-FE42668DC07F}"/>
              </a:ext>
            </a:extLst>
          </p:cNvPr>
          <p:cNvSpPr txBox="1"/>
          <p:nvPr/>
        </p:nvSpPr>
        <p:spPr>
          <a:xfrm>
            <a:off x="5207000" y="201930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775103A1-1FB9-4B22-A0D8-BD23860D5A27}"/>
              </a:ext>
            </a:extLst>
          </p:cNvPr>
          <p:cNvCxnSpPr>
            <a:cxnSpLocks/>
          </p:cNvCxnSpPr>
          <p:nvPr/>
        </p:nvCxnSpPr>
        <p:spPr>
          <a:xfrm>
            <a:off x="3253074" y="1599965"/>
            <a:ext cx="0" cy="3658069"/>
          </a:xfrm>
          <a:prstGeom prst="line">
            <a:avLst/>
          </a:prstGeom>
          <a:ln w="28575">
            <a:solidFill>
              <a:srgbClr val="16419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78164071-C2AE-4A2C-92F8-7A7A88907786}"/>
              </a:ext>
            </a:extLst>
          </p:cNvPr>
          <p:cNvCxnSpPr>
            <a:cxnSpLocks/>
          </p:cNvCxnSpPr>
          <p:nvPr/>
        </p:nvCxnSpPr>
        <p:spPr>
          <a:xfrm>
            <a:off x="6360029" y="1599965"/>
            <a:ext cx="0" cy="3658069"/>
          </a:xfrm>
          <a:prstGeom prst="line">
            <a:avLst/>
          </a:prstGeom>
          <a:ln w="28575">
            <a:solidFill>
              <a:srgbClr val="16419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>
            <a:extLst>
              <a:ext uri="{FF2B5EF4-FFF2-40B4-BE49-F238E27FC236}">
                <a16:creationId xmlns:a16="http://schemas.microsoft.com/office/drawing/2014/main" id="{C1B1B30C-5309-442A-8C2F-BC3DB477B68F}"/>
              </a:ext>
            </a:extLst>
          </p:cNvPr>
          <p:cNvCxnSpPr>
            <a:cxnSpLocks/>
          </p:cNvCxnSpPr>
          <p:nvPr/>
        </p:nvCxnSpPr>
        <p:spPr>
          <a:xfrm>
            <a:off x="9203664" y="1599965"/>
            <a:ext cx="21951" cy="3638723"/>
          </a:xfrm>
          <a:prstGeom prst="line">
            <a:avLst/>
          </a:prstGeom>
          <a:ln w="28575">
            <a:solidFill>
              <a:srgbClr val="16419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Image 30">
            <a:extLst>
              <a:ext uri="{FF2B5EF4-FFF2-40B4-BE49-F238E27FC236}">
                <a16:creationId xmlns:a16="http://schemas.microsoft.com/office/drawing/2014/main" id="{31020DD0-1D82-484B-8534-1FB33B5432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34"/>
          <a:stretch/>
        </p:blipFill>
        <p:spPr>
          <a:xfrm>
            <a:off x="1487425" y="1325966"/>
            <a:ext cx="850012" cy="893556"/>
          </a:xfrm>
          <a:prstGeom prst="rect">
            <a:avLst/>
          </a:prstGeom>
        </p:spPr>
      </p:pic>
      <p:pic>
        <p:nvPicPr>
          <p:cNvPr id="40" name="Image 39">
            <a:extLst>
              <a:ext uri="{FF2B5EF4-FFF2-40B4-BE49-F238E27FC236}">
                <a16:creationId xmlns:a16="http://schemas.microsoft.com/office/drawing/2014/main" id="{5834FE4D-D3A6-409B-BAF3-5FF5ADCEB15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10"/>
          <a:stretch/>
        </p:blipFill>
        <p:spPr>
          <a:xfrm>
            <a:off x="10403058" y="1286960"/>
            <a:ext cx="843198" cy="802198"/>
          </a:xfrm>
          <a:prstGeom prst="rect">
            <a:avLst/>
          </a:prstGeom>
        </p:spPr>
      </p:pic>
      <p:pic>
        <p:nvPicPr>
          <p:cNvPr id="3" name="Image 2" descr="Une image contenant texte&#10;&#10;Description générée automatiquement">
            <a:extLst>
              <a:ext uri="{FF2B5EF4-FFF2-40B4-BE49-F238E27FC236}">
                <a16:creationId xmlns:a16="http://schemas.microsoft.com/office/drawing/2014/main" id="{E901A5BE-9495-40A1-A417-403297E9027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07"/>
          <a:stretch/>
        </p:blipFill>
        <p:spPr>
          <a:xfrm>
            <a:off x="4470983" y="1322581"/>
            <a:ext cx="843198" cy="777959"/>
          </a:xfrm>
          <a:prstGeom prst="rect">
            <a:avLst/>
          </a:prstGeom>
        </p:spPr>
      </p:pic>
      <p:sp>
        <p:nvSpPr>
          <p:cNvPr id="26" name="Espace réservé du texte 4">
            <a:extLst>
              <a:ext uri="{FF2B5EF4-FFF2-40B4-BE49-F238E27FC236}">
                <a16:creationId xmlns:a16="http://schemas.microsoft.com/office/drawing/2014/main" id="{0B0E77DF-B5AF-4FB6-897E-D7D0B52E4810}"/>
              </a:ext>
            </a:extLst>
          </p:cNvPr>
          <p:cNvSpPr txBox="1">
            <a:spLocks/>
          </p:cNvSpPr>
          <p:nvPr/>
        </p:nvSpPr>
        <p:spPr>
          <a:xfrm>
            <a:off x="801000" y="5437689"/>
            <a:ext cx="11232358" cy="25228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164194"/>
            </a:solidFill>
          </a:ln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A </a:t>
            </a:r>
            <a:r>
              <a:rPr kumimoji="0" lang="fr-FR" sz="1600" b="1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better</a:t>
            </a:r>
            <a:r>
              <a:rPr kumimoji="0" lang="fr-FR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 </a:t>
            </a:r>
            <a:r>
              <a:rPr kumimoji="0" lang="fr-FR" sz="1600" b="1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cooperation</a:t>
            </a:r>
            <a:r>
              <a:rPr kumimoji="0" lang="fr-FR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 </a:t>
            </a:r>
            <a:r>
              <a:rPr kumimoji="0" lang="fr-FR" sz="1600" b="1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governance</a:t>
            </a:r>
            <a:endParaRPr kumimoji="0" lang="fr-FR" sz="16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B6825562-355D-4299-A014-5EB251390E3B}"/>
              </a:ext>
            </a:extLst>
          </p:cNvPr>
          <p:cNvSpPr txBox="1"/>
          <p:nvPr/>
        </p:nvSpPr>
        <p:spPr>
          <a:xfrm>
            <a:off x="-5698642" y="2000136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72DA38F-F748-4F20-A8CE-D13A90CDE07B}"/>
              </a:ext>
            </a:extLst>
          </p:cNvPr>
          <p:cNvSpPr/>
          <p:nvPr/>
        </p:nvSpPr>
        <p:spPr>
          <a:xfrm>
            <a:off x="1430114" y="3009091"/>
            <a:ext cx="1681211" cy="55399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Montserrat Medium" panose="00000600000000000000" pitchFamily="50" charset="0"/>
                <a:ea typeface="+mn-ea"/>
                <a:cs typeface="+mn-cs"/>
              </a:rPr>
              <a:t>Consolidating</a:t>
            </a: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Montserrat Medium" panose="00000600000000000000" pitchFamily="50" charset="0"/>
                <a:ea typeface="+mn-ea"/>
                <a:cs typeface="+mn-cs"/>
              </a:rPr>
              <a:t> a </a:t>
            </a:r>
            <a:r>
              <a:rPr kumimoji="0" lang="fr-FR" sz="1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Montserrat Medium" panose="00000600000000000000" pitchFamily="50" charset="0"/>
                <a:ea typeface="+mn-ea"/>
                <a:cs typeface="+mn-cs"/>
              </a:rPr>
              <a:t>competitive</a:t>
            </a: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Montserrat Medium" panose="00000600000000000000" pitchFamily="50" charset="0"/>
                <a:ea typeface="+mn-ea"/>
                <a:cs typeface="+mn-cs"/>
              </a:rPr>
              <a:t> innovation </a:t>
            </a:r>
            <a:r>
              <a:rPr kumimoji="0" lang="fr-FR" sz="1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Montserrat Medium" panose="00000600000000000000" pitchFamily="50" charset="0"/>
                <a:ea typeface="+mn-ea"/>
                <a:cs typeface="+mn-cs"/>
              </a:rPr>
              <a:t>ecosystem</a:t>
            </a:r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Montserrat Medium" panose="00000600000000000000" pitchFamily="50" charset="0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D6BDCC5-89C6-4D18-A5A7-42203E3E2344}"/>
              </a:ext>
            </a:extLst>
          </p:cNvPr>
          <p:cNvSpPr/>
          <p:nvPr/>
        </p:nvSpPr>
        <p:spPr>
          <a:xfrm>
            <a:off x="1421331" y="3791307"/>
            <a:ext cx="1513404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Montserrat Medium" panose="00000600000000000000" pitchFamily="50" charset="0"/>
                <a:ea typeface="+mn-ea"/>
                <a:cs typeface="+mn-cs"/>
              </a:rPr>
              <a:t>Supporting</a:t>
            </a: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Montserrat Medium" panose="00000600000000000000" pitchFamily="50" charset="0"/>
                <a:ea typeface="+mn-ea"/>
                <a:cs typeface="+mn-cs"/>
              </a:rPr>
              <a:t> </a:t>
            </a:r>
            <a:r>
              <a:rPr kumimoji="0" lang="fr-FR" sz="1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Montserrat Medium" panose="00000600000000000000" pitchFamily="50" charset="0"/>
                <a:ea typeface="+mn-ea"/>
                <a:cs typeface="+mn-cs"/>
              </a:rPr>
              <a:t>circular</a:t>
            </a: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Montserrat Medium" panose="00000600000000000000" pitchFamily="50" charset="0"/>
                <a:ea typeface="+mn-ea"/>
                <a:cs typeface="+mn-cs"/>
              </a:rPr>
              <a:t> </a:t>
            </a:r>
            <a:r>
              <a:rPr kumimoji="0" lang="fr-FR" sz="1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Montserrat Medium" panose="00000600000000000000" pitchFamily="50" charset="0"/>
                <a:ea typeface="+mn-ea"/>
                <a:cs typeface="+mn-cs"/>
              </a:rPr>
              <a:t>economy</a:t>
            </a:r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Montserrat Medium" panose="00000600000000000000" pitchFamily="50" charset="0"/>
              <a:ea typeface="+mn-ea"/>
              <a:cs typeface="+mn-cs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F7C4CB1D-8FC5-433C-AF28-C2C397F4633D}"/>
              </a:ext>
            </a:extLst>
          </p:cNvPr>
          <p:cNvSpPr/>
          <p:nvPr/>
        </p:nvSpPr>
        <p:spPr>
          <a:xfrm rot="10800000" flipH="1" flipV="1">
            <a:off x="10148062" y="3665728"/>
            <a:ext cx="2068082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Montserrat Medium" panose="00000600000000000000" pitchFamily="50" charset="0"/>
                <a:ea typeface="+mn-ea"/>
                <a:cs typeface="+mn-cs"/>
              </a:rPr>
              <a:t>Supporting</a:t>
            </a:r>
            <a:r>
              <a:rPr kumimoji="0" lang="fr-FR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Montserrat Medium" panose="00000600000000000000" pitchFamily="50" charset="0"/>
                <a:ea typeface="+mn-ea"/>
                <a:cs typeface="+mn-cs"/>
              </a:rPr>
              <a:t> </a:t>
            </a:r>
            <a:r>
              <a:rPr kumimoji="0" lang="fr-FR" sz="1000" b="0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Montserrat Medium" panose="00000600000000000000" pitchFamily="50" charset="0"/>
                <a:ea typeface="+mn-ea"/>
                <a:cs typeface="+mn-cs"/>
              </a:rPr>
              <a:t>circular</a:t>
            </a:r>
            <a:r>
              <a:rPr kumimoji="0" lang="fr-FR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Montserrat Medium" panose="00000600000000000000" pitchFamily="50" charset="0"/>
                <a:ea typeface="+mn-ea"/>
                <a:cs typeface="+mn-cs"/>
              </a:rPr>
              <a:t> </a:t>
            </a:r>
            <a:r>
              <a:rPr kumimoji="0" lang="fr-FR" sz="1000" b="0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Montserrat Medium" panose="00000600000000000000" pitchFamily="50" charset="0"/>
                <a:ea typeface="+mn-ea"/>
                <a:cs typeface="+mn-cs"/>
              </a:rPr>
              <a:t>economy</a:t>
            </a:r>
            <a:endParaRPr kumimoji="0" lang="fr-FR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Montserrat Medium" panose="00000600000000000000" pitchFamily="50" charset="0"/>
              <a:ea typeface="+mn-ea"/>
              <a:cs typeface="+mn-cs"/>
            </a:endParaRPr>
          </a:p>
        </p:txBody>
      </p:sp>
      <p:sp>
        <p:nvSpPr>
          <p:cNvPr id="56" name="ZoneTexte 55">
            <a:extLst>
              <a:ext uri="{FF2B5EF4-FFF2-40B4-BE49-F238E27FC236}">
                <a16:creationId xmlns:a16="http://schemas.microsoft.com/office/drawing/2014/main" id="{0B52D257-35A0-40D3-90B0-D9D7B736C8A1}"/>
              </a:ext>
            </a:extLst>
          </p:cNvPr>
          <p:cNvSpPr txBox="1"/>
          <p:nvPr/>
        </p:nvSpPr>
        <p:spPr>
          <a:xfrm>
            <a:off x="7270047" y="2978995"/>
            <a:ext cx="1791870" cy="55399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Montserrat Medium" panose="00000600000000000000" pitchFamily="50" charset="0"/>
                <a:ea typeface="+mn-ea"/>
                <a:cs typeface="+mn-cs"/>
              </a:rPr>
              <a:t>Promoting</a:t>
            </a:r>
            <a:r>
              <a:rPr kumimoji="0" lang="fr-FR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Montserrat Medium" panose="00000600000000000000" pitchFamily="50" charset="0"/>
                <a:ea typeface="+mn-ea"/>
                <a:cs typeface="+mn-cs"/>
              </a:rPr>
              <a:t> </a:t>
            </a:r>
            <a:r>
              <a:rPr kumimoji="0" lang="fr-FR" sz="1000" b="0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Montserrat Medium" panose="00000600000000000000" pitchFamily="50" charset="0"/>
                <a:ea typeface="+mn-ea"/>
                <a:cs typeface="+mn-cs"/>
              </a:rPr>
              <a:t>climate</a:t>
            </a:r>
            <a:r>
              <a:rPr kumimoji="0" lang="fr-FR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Montserrat Medium" panose="00000600000000000000" pitchFamily="50" charset="0"/>
                <a:ea typeface="+mn-ea"/>
                <a:cs typeface="+mn-cs"/>
              </a:rPr>
              <a:t> change adaptation and </a:t>
            </a:r>
            <a:r>
              <a:rPr kumimoji="0" lang="fr-FR" sz="1000" b="0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Montserrat Medium" panose="00000600000000000000" pitchFamily="50" charset="0"/>
                <a:ea typeface="+mn-ea"/>
                <a:cs typeface="+mn-cs"/>
              </a:rPr>
              <a:t>risks</a:t>
            </a:r>
            <a:r>
              <a:rPr kumimoji="0" lang="fr-FR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Montserrat Medium" panose="00000600000000000000" pitchFamily="50" charset="0"/>
                <a:ea typeface="+mn-ea"/>
                <a:cs typeface="+mn-cs"/>
              </a:rPr>
              <a:t> </a:t>
            </a:r>
            <a:r>
              <a:rPr kumimoji="0" lang="fr-FR" sz="1000" b="0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Montserrat Medium" panose="00000600000000000000" pitchFamily="50" charset="0"/>
                <a:ea typeface="+mn-ea"/>
                <a:cs typeface="+mn-cs"/>
              </a:rPr>
              <a:t>prevention</a:t>
            </a:r>
            <a:endParaRPr kumimoji="0" lang="fr-FR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Montserrat Medium" panose="00000600000000000000" pitchFamily="50" charset="0"/>
              <a:ea typeface="+mn-ea"/>
              <a:cs typeface="+mn-cs"/>
            </a:endParaRPr>
          </a:p>
        </p:txBody>
      </p:sp>
      <p:sp>
        <p:nvSpPr>
          <p:cNvPr id="64" name="ZoneTexte 63">
            <a:extLst>
              <a:ext uri="{FF2B5EF4-FFF2-40B4-BE49-F238E27FC236}">
                <a16:creationId xmlns:a16="http://schemas.microsoft.com/office/drawing/2014/main" id="{13B0173C-8227-474F-A1CF-0577D951D784}"/>
              </a:ext>
            </a:extLst>
          </p:cNvPr>
          <p:cNvSpPr txBox="1"/>
          <p:nvPr/>
        </p:nvSpPr>
        <p:spPr>
          <a:xfrm flipH="1">
            <a:off x="10138504" y="4178248"/>
            <a:ext cx="1883696" cy="55399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Montserrat Medium" panose="00000600000000000000" pitchFamily="50" charset="0"/>
                <a:ea typeface="+mn-ea"/>
                <a:cs typeface="+mn-cs"/>
              </a:rPr>
              <a:t>Promoting</a:t>
            </a:r>
            <a:r>
              <a:rPr kumimoji="0" lang="fr-FR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Montserrat Medium" panose="00000600000000000000" pitchFamily="50" charset="0"/>
                <a:ea typeface="+mn-ea"/>
                <a:cs typeface="+mn-cs"/>
              </a:rPr>
              <a:t> </a:t>
            </a:r>
            <a:r>
              <a:rPr kumimoji="0" lang="fr-FR" sz="1000" b="0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Montserrat Medium" panose="00000600000000000000" pitchFamily="50" charset="0"/>
                <a:ea typeface="+mn-ea"/>
                <a:cs typeface="+mn-cs"/>
              </a:rPr>
              <a:t>climate</a:t>
            </a:r>
            <a:r>
              <a:rPr kumimoji="0" lang="fr-FR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Montserrat Medium" panose="00000600000000000000" pitchFamily="50" charset="0"/>
                <a:ea typeface="+mn-ea"/>
                <a:cs typeface="+mn-cs"/>
              </a:rPr>
              <a:t> change adaptation and </a:t>
            </a:r>
            <a:r>
              <a:rPr kumimoji="0" lang="fr-FR" sz="1000" b="0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Montserrat Medium" panose="00000600000000000000" pitchFamily="50" charset="0"/>
                <a:ea typeface="+mn-ea"/>
                <a:cs typeface="+mn-cs"/>
              </a:rPr>
              <a:t>risks</a:t>
            </a:r>
            <a:r>
              <a:rPr kumimoji="0" lang="fr-FR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Montserrat Medium" panose="00000600000000000000" pitchFamily="50" charset="0"/>
                <a:ea typeface="+mn-ea"/>
                <a:cs typeface="+mn-cs"/>
              </a:rPr>
              <a:t> </a:t>
            </a:r>
            <a:r>
              <a:rPr kumimoji="0" lang="fr-FR" sz="1000" b="0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Montserrat Medium" panose="00000600000000000000" pitchFamily="50" charset="0"/>
                <a:ea typeface="+mn-ea"/>
                <a:cs typeface="+mn-cs"/>
              </a:rPr>
              <a:t>prevention</a:t>
            </a:r>
            <a:endParaRPr kumimoji="0" lang="fr-FR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Montserrat Medium" panose="00000600000000000000" pitchFamily="50" charset="0"/>
              <a:ea typeface="+mn-ea"/>
              <a:cs typeface="+mn-cs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0E4EF5EA-10C9-42EB-90F2-912A1F859D7F}"/>
              </a:ext>
            </a:extLst>
          </p:cNvPr>
          <p:cNvSpPr txBox="1"/>
          <p:nvPr/>
        </p:nvSpPr>
        <p:spPr>
          <a:xfrm rot="10800000" flipV="1">
            <a:off x="3511126" y="2159401"/>
            <a:ext cx="27297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AB5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Protecting, restoring and </a:t>
            </a:r>
            <a:r>
              <a:rPr kumimoji="0" lang="en-US" sz="1200" b="0" i="0" u="none" strike="noStrike" kern="1200" cap="none" spc="0" normalizeH="0" baseline="0" noProof="0" err="1">
                <a:ln>
                  <a:noFill/>
                </a:ln>
                <a:solidFill>
                  <a:srgbClr val="FAB5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valorising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AB5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  the natural environment and heritage</a:t>
            </a: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03862A68-2688-46D6-9EE6-22374573554E}"/>
              </a:ext>
            </a:extLst>
          </p:cNvPr>
          <p:cNvSpPr txBox="1"/>
          <p:nvPr/>
        </p:nvSpPr>
        <p:spPr>
          <a:xfrm>
            <a:off x="6447878" y="2265050"/>
            <a:ext cx="29194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A685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Promoting green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A685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living areas</a:t>
            </a: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18838C12-1084-4ECF-988B-96718B709E4D}"/>
              </a:ext>
            </a:extLst>
          </p:cNvPr>
          <p:cNvSpPr txBox="1"/>
          <p:nvPr/>
        </p:nvSpPr>
        <p:spPr>
          <a:xfrm>
            <a:off x="9495610" y="2207711"/>
            <a:ext cx="2720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E294B2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Enhancing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E294B2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sustainable tourism</a:t>
            </a: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</p:txBody>
      </p:sp>
      <p:sp>
        <p:nvSpPr>
          <p:cNvPr id="73" name="ZoneTexte 72">
            <a:extLst>
              <a:ext uri="{FF2B5EF4-FFF2-40B4-BE49-F238E27FC236}">
                <a16:creationId xmlns:a16="http://schemas.microsoft.com/office/drawing/2014/main" id="{0E83721A-CDBE-48E5-AB09-15A5D93DEB6D}"/>
              </a:ext>
            </a:extLst>
          </p:cNvPr>
          <p:cNvSpPr txBox="1"/>
          <p:nvPr/>
        </p:nvSpPr>
        <p:spPr>
          <a:xfrm rot="10800000" flipV="1">
            <a:off x="801001" y="2251456"/>
            <a:ext cx="2356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err="1">
                <a:ln>
                  <a:noFill/>
                </a:ln>
                <a:solidFill>
                  <a:srgbClr val="0096D8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Strengthening</a:t>
            </a: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0096D8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 an innovative </a:t>
            </a:r>
            <a:r>
              <a:rPr kumimoji="0" lang="fr-FR" sz="1200" b="0" i="0" u="none" strike="noStrike" kern="1200" cap="none" spc="0" normalizeH="0" baseline="0" noProof="0" err="1">
                <a:ln>
                  <a:noFill/>
                </a:ln>
                <a:solidFill>
                  <a:srgbClr val="0096D8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sustainable</a:t>
            </a: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0096D8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 </a:t>
            </a:r>
            <a:r>
              <a:rPr kumimoji="0" lang="fr-FR" sz="1200" b="0" i="0" u="none" strike="noStrike" kern="1200" cap="none" spc="0" normalizeH="0" baseline="0" noProof="0" err="1">
                <a:ln>
                  <a:noFill/>
                </a:ln>
                <a:solidFill>
                  <a:srgbClr val="0096D8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economy</a:t>
            </a: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FC9C82A6-2858-4B04-AA4C-46C22EDD95FE}"/>
              </a:ext>
            </a:extLst>
          </p:cNvPr>
          <p:cNvSpPr txBox="1"/>
          <p:nvPr/>
        </p:nvSpPr>
        <p:spPr>
          <a:xfrm flipH="1">
            <a:off x="4222901" y="3730306"/>
            <a:ext cx="15534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Montserrat Medium" panose="00000600000000000000" pitchFamily="50" charset="0"/>
                <a:ea typeface="+mn-ea"/>
                <a:cs typeface="+mn-cs"/>
              </a:rPr>
              <a:t>Enhancing</a:t>
            </a: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Montserrat Medium" panose="00000600000000000000" pitchFamily="50" charset="0"/>
                <a:ea typeface="+mn-ea"/>
                <a:cs typeface="+mn-cs"/>
              </a:rPr>
              <a:t> Nature &amp; </a:t>
            </a:r>
            <a:r>
              <a:rPr kumimoji="0" lang="fr-FR" sz="1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Montserrat Medium" panose="00000600000000000000" pitchFamily="50" charset="0"/>
                <a:ea typeface="+mn-ea"/>
                <a:cs typeface="+mn-cs"/>
              </a:rPr>
              <a:t>biodiversity</a:t>
            </a:r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Montserrat Medium" panose="00000600000000000000" pitchFamily="50" charset="0"/>
              <a:ea typeface="+mn-ea"/>
              <a:cs typeface="+mn-cs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62539303-7FAC-4039-8BC6-849AC6B64E7B}"/>
              </a:ext>
            </a:extLst>
          </p:cNvPr>
          <p:cNvSpPr txBox="1"/>
          <p:nvPr/>
        </p:nvSpPr>
        <p:spPr>
          <a:xfrm>
            <a:off x="4214456" y="3000907"/>
            <a:ext cx="17944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Montserrat Medium" panose="00000600000000000000" pitchFamily="50" charset="0"/>
                <a:ea typeface="+mn-ea"/>
                <a:cs typeface="+mn-cs"/>
              </a:rPr>
              <a:t>Promoting</a:t>
            </a: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Montserrat Medium" panose="00000600000000000000" pitchFamily="50" charset="0"/>
                <a:ea typeface="+mn-ea"/>
                <a:cs typeface="+mn-cs"/>
              </a:rPr>
              <a:t> </a:t>
            </a:r>
            <a:r>
              <a:rPr kumimoji="0" lang="fr-FR" sz="1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Montserrat Medium" panose="00000600000000000000" pitchFamily="50" charset="0"/>
                <a:ea typeface="+mn-ea"/>
                <a:cs typeface="+mn-cs"/>
              </a:rPr>
              <a:t>climate</a:t>
            </a: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Montserrat Medium" panose="00000600000000000000" pitchFamily="50" charset="0"/>
                <a:ea typeface="+mn-ea"/>
                <a:cs typeface="+mn-cs"/>
              </a:rPr>
              <a:t> change adaptation and </a:t>
            </a:r>
            <a:r>
              <a:rPr kumimoji="0" lang="fr-FR" sz="1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Montserrat Medium" panose="00000600000000000000" pitchFamily="50" charset="0"/>
                <a:ea typeface="+mn-ea"/>
                <a:cs typeface="+mn-cs"/>
              </a:rPr>
              <a:t>risks</a:t>
            </a: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Montserrat Medium" panose="00000600000000000000" pitchFamily="50" charset="0"/>
                <a:ea typeface="+mn-ea"/>
                <a:cs typeface="+mn-cs"/>
              </a:rPr>
              <a:t> </a:t>
            </a:r>
            <a:r>
              <a:rPr kumimoji="0" lang="fr-FR" sz="1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Montserrat Medium" panose="00000600000000000000" pitchFamily="50" charset="0"/>
                <a:ea typeface="+mn-ea"/>
                <a:cs typeface="+mn-cs"/>
              </a:rPr>
              <a:t>prevention</a:t>
            </a:r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Montserrat Medium" panose="00000600000000000000" pitchFamily="50" charset="0"/>
              <a:ea typeface="+mn-ea"/>
              <a:cs typeface="+mn-cs"/>
            </a:endParaRPr>
          </a:p>
        </p:txBody>
      </p:sp>
      <p:sp>
        <p:nvSpPr>
          <p:cNvPr id="79" name="ZoneTexte 78">
            <a:extLst>
              <a:ext uri="{FF2B5EF4-FFF2-40B4-BE49-F238E27FC236}">
                <a16:creationId xmlns:a16="http://schemas.microsoft.com/office/drawing/2014/main" id="{CC9236CF-8B58-4EC8-9043-A2B8A15659D1}"/>
              </a:ext>
            </a:extLst>
          </p:cNvPr>
          <p:cNvSpPr txBox="1"/>
          <p:nvPr/>
        </p:nvSpPr>
        <p:spPr>
          <a:xfrm flipH="1">
            <a:off x="10135949" y="4919891"/>
            <a:ext cx="1623229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Montserrat Medium" panose="00000600000000000000" pitchFamily="50" charset="0"/>
                <a:ea typeface="+mn-ea"/>
                <a:cs typeface="+mn-cs"/>
              </a:rPr>
              <a:t>Enhancing</a:t>
            </a:r>
            <a:r>
              <a:rPr kumimoji="0" lang="fr-FR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Montserrat Medium" panose="00000600000000000000" pitchFamily="50" charset="0"/>
                <a:ea typeface="+mn-ea"/>
                <a:cs typeface="+mn-cs"/>
              </a:rPr>
              <a:t> Nature &amp; </a:t>
            </a:r>
            <a:r>
              <a:rPr kumimoji="0" lang="fr-FR" sz="1000" b="0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Montserrat Medium" panose="00000600000000000000" pitchFamily="50" charset="0"/>
                <a:ea typeface="+mn-ea"/>
                <a:cs typeface="+mn-cs"/>
              </a:rPr>
              <a:t>biodiversity</a:t>
            </a:r>
            <a:endParaRPr kumimoji="0" lang="fr-FR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Montserrat Medium" panose="00000600000000000000" pitchFamily="50" charset="0"/>
              <a:ea typeface="+mn-ea"/>
              <a:cs typeface="+mn-cs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4D6F7AFB-31E0-4C9C-83AC-2CFCB6F0D857}"/>
              </a:ext>
            </a:extLst>
          </p:cNvPr>
          <p:cNvSpPr/>
          <p:nvPr/>
        </p:nvSpPr>
        <p:spPr>
          <a:xfrm>
            <a:off x="10164480" y="2940524"/>
            <a:ext cx="1831744" cy="55399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Montserrat Medium" panose="00000600000000000000" pitchFamily="50" charset="0"/>
                <a:ea typeface="+mn-ea"/>
                <a:cs typeface="+mn-cs"/>
              </a:rPr>
              <a:t>Consolidating</a:t>
            </a:r>
            <a:r>
              <a:rPr kumimoji="0" lang="fr-FR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Montserrat Medium" panose="00000600000000000000" pitchFamily="50" charset="0"/>
                <a:ea typeface="+mn-ea"/>
                <a:cs typeface="+mn-cs"/>
              </a:rPr>
              <a:t> a </a:t>
            </a:r>
            <a:r>
              <a:rPr kumimoji="0" lang="fr-FR" sz="1000" b="0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Montserrat Medium" panose="00000600000000000000" pitchFamily="50" charset="0"/>
                <a:ea typeface="+mn-ea"/>
                <a:cs typeface="+mn-cs"/>
              </a:rPr>
              <a:t>competitive</a:t>
            </a:r>
            <a:r>
              <a:rPr kumimoji="0" lang="fr-FR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Montserrat Medium" panose="00000600000000000000" pitchFamily="50" charset="0"/>
                <a:ea typeface="+mn-ea"/>
                <a:cs typeface="+mn-cs"/>
              </a:rPr>
              <a:t> innovation </a:t>
            </a:r>
            <a:r>
              <a:rPr kumimoji="0" lang="fr-FR" sz="1000" b="0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Montserrat Medium" panose="00000600000000000000" pitchFamily="50" charset="0"/>
                <a:ea typeface="+mn-ea"/>
                <a:cs typeface="+mn-cs"/>
              </a:rPr>
              <a:t>ecosystem</a:t>
            </a:r>
            <a:endParaRPr kumimoji="0" lang="fr-FR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Montserrat Medium" panose="00000600000000000000" pitchFamily="50" charset="0"/>
              <a:ea typeface="+mn-ea"/>
              <a:cs typeface="+mn-cs"/>
            </a:endParaRP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8D128522-180E-4C80-9170-2EA3E78E46FF}"/>
              </a:ext>
            </a:extLst>
          </p:cNvPr>
          <p:cNvSpPr/>
          <p:nvPr/>
        </p:nvSpPr>
        <p:spPr>
          <a:xfrm>
            <a:off x="785394" y="2971481"/>
            <a:ext cx="576895" cy="584206"/>
          </a:xfrm>
          <a:prstGeom prst="ellipse">
            <a:avLst/>
          </a:prstGeom>
          <a:solidFill>
            <a:srgbClr val="162D9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ExtraBold" panose="00000900000000000000" pitchFamily="50" charset="0"/>
                <a:ea typeface="+mn-ea"/>
                <a:cs typeface="+mn-cs"/>
              </a:rPr>
              <a:t>1.1</a:t>
            </a:r>
          </a:p>
        </p:txBody>
      </p:sp>
      <p:sp>
        <p:nvSpPr>
          <p:cNvPr id="85" name="Ellipse 84">
            <a:extLst>
              <a:ext uri="{FF2B5EF4-FFF2-40B4-BE49-F238E27FC236}">
                <a16:creationId xmlns:a16="http://schemas.microsoft.com/office/drawing/2014/main" id="{D089F219-E6ED-401B-8063-FA17643EE824}"/>
              </a:ext>
            </a:extLst>
          </p:cNvPr>
          <p:cNvSpPr/>
          <p:nvPr/>
        </p:nvSpPr>
        <p:spPr>
          <a:xfrm>
            <a:off x="785394" y="3674568"/>
            <a:ext cx="562523" cy="569652"/>
          </a:xfrm>
          <a:prstGeom prst="ellipse">
            <a:avLst/>
          </a:prstGeom>
          <a:solidFill>
            <a:srgbClr val="162D9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ExtraBold" panose="00000900000000000000" pitchFamily="50" charset="0"/>
                <a:ea typeface="+mn-ea"/>
                <a:cs typeface="+mn-cs"/>
              </a:rPr>
              <a:t>2.6</a:t>
            </a:r>
          </a:p>
        </p:txBody>
      </p:sp>
      <p:sp>
        <p:nvSpPr>
          <p:cNvPr id="86" name="Ellipse 85">
            <a:extLst>
              <a:ext uri="{FF2B5EF4-FFF2-40B4-BE49-F238E27FC236}">
                <a16:creationId xmlns:a16="http://schemas.microsoft.com/office/drawing/2014/main" id="{D7AEEDC9-2354-4A4E-B0E7-99217CA232C1}"/>
              </a:ext>
            </a:extLst>
          </p:cNvPr>
          <p:cNvSpPr/>
          <p:nvPr/>
        </p:nvSpPr>
        <p:spPr>
          <a:xfrm>
            <a:off x="3540520" y="3621266"/>
            <a:ext cx="562523" cy="569652"/>
          </a:xfrm>
          <a:prstGeom prst="ellipse">
            <a:avLst/>
          </a:prstGeom>
          <a:solidFill>
            <a:srgbClr val="162D9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ExtraBold" panose="00000900000000000000" pitchFamily="50" charset="0"/>
                <a:ea typeface="+mn-ea"/>
                <a:cs typeface="+mn-cs"/>
              </a:rPr>
              <a:t>2.7</a:t>
            </a:r>
          </a:p>
        </p:txBody>
      </p:sp>
      <p:sp>
        <p:nvSpPr>
          <p:cNvPr id="87" name="Ellipse 86">
            <a:extLst>
              <a:ext uri="{FF2B5EF4-FFF2-40B4-BE49-F238E27FC236}">
                <a16:creationId xmlns:a16="http://schemas.microsoft.com/office/drawing/2014/main" id="{5A8E8296-1A5B-422A-B09B-AED691D24A8B}"/>
              </a:ext>
            </a:extLst>
          </p:cNvPr>
          <p:cNvSpPr/>
          <p:nvPr/>
        </p:nvSpPr>
        <p:spPr>
          <a:xfrm>
            <a:off x="3540520" y="2973010"/>
            <a:ext cx="562523" cy="569652"/>
          </a:xfrm>
          <a:prstGeom prst="ellipse">
            <a:avLst/>
          </a:prstGeom>
          <a:solidFill>
            <a:srgbClr val="162D9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ExtraBold" panose="00000900000000000000" pitchFamily="50" charset="0"/>
                <a:ea typeface="+mn-ea"/>
                <a:cs typeface="+mn-cs"/>
              </a:rPr>
              <a:t>2.4</a:t>
            </a:r>
          </a:p>
        </p:txBody>
      </p:sp>
      <p:sp>
        <p:nvSpPr>
          <p:cNvPr id="88" name="Ellipse 87">
            <a:extLst>
              <a:ext uri="{FF2B5EF4-FFF2-40B4-BE49-F238E27FC236}">
                <a16:creationId xmlns:a16="http://schemas.microsoft.com/office/drawing/2014/main" id="{1AE19C77-AA76-4788-A30D-8BAC1E964704}"/>
              </a:ext>
            </a:extLst>
          </p:cNvPr>
          <p:cNvSpPr/>
          <p:nvPr/>
        </p:nvSpPr>
        <p:spPr>
          <a:xfrm>
            <a:off x="6642796" y="2971168"/>
            <a:ext cx="562523" cy="569652"/>
          </a:xfrm>
          <a:prstGeom prst="ellipse">
            <a:avLst/>
          </a:prstGeom>
          <a:solidFill>
            <a:srgbClr val="162D9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ExtraBold" panose="00000900000000000000" pitchFamily="50" charset="0"/>
                <a:ea typeface="+mn-ea"/>
                <a:cs typeface="+mn-cs"/>
              </a:rPr>
              <a:t>2.4</a:t>
            </a:r>
          </a:p>
        </p:txBody>
      </p:sp>
      <p:sp>
        <p:nvSpPr>
          <p:cNvPr id="89" name="Ellipse 88">
            <a:extLst>
              <a:ext uri="{FF2B5EF4-FFF2-40B4-BE49-F238E27FC236}">
                <a16:creationId xmlns:a16="http://schemas.microsoft.com/office/drawing/2014/main" id="{B3984079-5BAF-4199-BDB9-15BB180C7E4C}"/>
              </a:ext>
            </a:extLst>
          </p:cNvPr>
          <p:cNvSpPr/>
          <p:nvPr/>
        </p:nvSpPr>
        <p:spPr>
          <a:xfrm>
            <a:off x="9526946" y="4198121"/>
            <a:ext cx="562523" cy="569652"/>
          </a:xfrm>
          <a:prstGeom prst="ellipse">
            <a:avLst/>
          </a:prstGeom>
          <a:solidFill>
            <a:srgbClr val="162D9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ExtraBold" panose="00000900000000000000" pitchFamily="50" charset="0"/>
                <a:ea typeface="+mn-ea"/>
                <a:cs typeface="+mn-cs"/>
              </a:rPr>
              <a:t>2.4</a:t>
            </a:r>
          </a:p>
        </p:txBody>
      </p:sp>
      <p:sp>
        <p:nvSpPr>
          <p:cNvPr id="90" name="Ellipse 89">
            <a:extLst>
              <a:ext uri="{FF2B5EF4-FFF2-40B4-BE49-F238E27FC236}">
                <a16:creationId xmlns:a16="http://schemas.microsoft.com/office/drawing/2014/main" id="{DE2E5A01-0414-4B2D-BCE0-5EC24687E2C0}"/>
              </a:ext>
            </a:extLst>
          </p:cNvPr>
          <p:cNvSpPr/>
          <p:nvPr/>
        </p:nvSpPr>
        <p:spPr>
          <a:xfrm>
            <a:off x="9526946" y="3567335"/>
            <a:ext cx="562523" cy="569652"/>
          </a:xfrm>
          <a:prstGeom prst="ellipse">
            <a:avLst/>
          </a:prstGeom>
          <a:solidFill>
            <a:srgbClr val="162D9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ExtraBold" panose="00000900000000000000" pitchFamily="50" charset="0"/>
                <a:ea typeface="+mn-ea"/>
                <a:cs typeface="+mn-cs"/>
              </a:rPr>
              <a:t>2.6</a:t>
            </a:r>
          </a:p>
        </p:txBody>
      </p:sp>
      <p:sp>
        <p:nvSpPr>
          <p:cNvPr id="91" name="Ellipse 90">
            <a:extLst>
              <a:ext uri="{FF2B5EF4-FFF2-40B4-BE49-F238E27FC236}">
                <a16:creationId xmlns:a16="http://schemas.microsoft.com/office/drawing/2014/main" id="{5A3F0A64-1C9B-4692-8710-67782EF66607}"/>
              </a:ext>
            </a:extLst>
          </p:cNvPr>
          <p:cNvSpPr/>
          <p:nvPr/>
        </p:nvSpPr>
        <p:spPr>
          <a:xfrm>
            <a:off x="9519760" y="2921995"/>
            <a:ext cx="576895" cy="584206"/>
          </a:xfrm>
          <a:prstGeom prst="ellipse">
            <a:avLst/>
          </a:prstGeom>
          <a:solidFill>
            <a:srgbClr val="162D9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ExtraBold" panose="00000900000000000000" pitchFamily="50" charset="0"/>
                <a:ea typeface="+mn-ea"/>
                <a:cs typeface="+mn-cs"/>
              </a:rPr>
              <a:t>1.1</a:t>
            </a:r>
          </a:p>
        </p:txBody>
      </p:sp>
      <p:sp>
        <p:nvSpPr>
          <p:cNvPr id="92" name="Ellipse 91">
            <a:extLst>
              <a:ext uri="{FF2B5EF4-FFF2-40B4-BE49-F238E27FC236}">
                <a16:creationId xmlns:a16="http://schemas.microsoft.com/office/drawing/2014/main" id="{80C3C814-90E7-4159-85DA-C37096B96C51}"/>
              </a:ext>
            </a:extLst>
          </p:cNvPr>
          <p:cNvSpPr/>
          <p:nvPr/>
        </p:nvSpPr>
        <p:spPr>
          <a:xfrm>
            <a:off x="9526946" y="4828906"/>
            <a:ext cx="562523" cy="569652"/>
          </a:xfrm>
          <a:prstGeom prst="ellipse">
            <a:avLst/>
          </a:prstGeom>
          <a:solidFill>
            <a:srgbClr val="162D9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ExtraBold" panose="00000900000000000000" pitchFamily="50" charset="0"/>
                <a:ea typeface="+mn-ea"/>
                <a:cs typeface="+mn-cs"/>
              </a:rPr>
              <a:t>2.7</a:t>
            </a:r>
          </a:p>
        </p:txBody>
      </p:sp>
      <p:sp>
        <p:nvSpPr>
          <p:cNvPr id="93" name="Ellipse 92">
            <a:extLst>
              <a:ext uri="{FF2B5EF4-FFF2-40B4-BE49-F238E27FC236}">
                <a16:creationId xmlns:a16="http://schemas.microsoft.com/office/drawing/2014/main" id="{ECCBEE1E-135E-422F-BF73-A7515D67F5BD}"/>
              </a:ext>
            </a:extLst>
          </p:cNvPr>
          <p:cNvSpPr/>
          <p:nvPr/>
        </p:nvSpPr>
        <p:spPr>
          <a:xfrm>
            <a:off x="3650176" y="5290807"/>
            <a:ext cx="562523" cy="569652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ExtraBold" panose="00000900000000000000" pitchFamily="50" charset="0"/>
                <a:ea typeface="+mn-ea"/>
                <a:cs typeface="+mn-cs"/>
              </a:rPr>
              <a:t>6.6</a:t>
            </a:r>
          </a:p>
        </p:txBody>
      </p:sp>
      <p:sp>
        <p:nvSpPr>
          <p:cNvPr id="38" name="Espace réservé du texte 4">
            <a:extLst>
              <a:ext uri="{FF2B5EF4-FFF2-40B4-BE49-F238E27FC236}">
                <a16:creationId xmlns:a16="http://schemas.microsoft.com/office/drawing/2014/main" id="{58E0B94E-5161-4AE1-99A6-42CCC10A557D}"/>
              </a:ext>
            </a:extLst>
          </p:cNvPr>
          <p:cNvSpPr txBox="1">
            <a:spLocks/>
          </p:cNvSpPr>
          <p:nvPr/>
        </p:nvSpPr>
        <p:spPr>
          <a:xfrm rot="16200000">
            <a:off x="-462090" y="1904685"/>
            <a:ext cx="1709568" cy="576895"/>
          </a:xfrm>
          <a:prstGeom prst="roundRect">
            <a:avLst/>
          </a:prstGeom>
          <a:solidFill>
            <a:srgbClr val="00A685"/>
          </a:solidFill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120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Smarter</a:t>
            </a:r>
            <a:r>
              <a:rPr kumimoji="0" lang="fr-FR" sz="12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 </a:t>
            </a:r>
            <a:r>
              <a:rPr kumimoji="0" lang="fr-FR" sz="120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Mediterranean</a:t>
            </a:r>
            <a:r>
              <a:rPr kumimoji="0" lang="fr-FR" sz="12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 </a:t>
            </a:r>
          </a:p>
        </p:txBody>
      </p:sp>
      <p:sp>
        <p:nvSpPr>
          <p:cNvPr id="39" name="Espace réservé du texte 4">
            <a:extLst>
              <a:ext uri="{FF2B5EF4-FFF2-40B4-BE49-F238E27FC236}">
                <a16:creationId xmlns:a16="http://schemas.microsoft.com/office/drawing/2014/main" id="{E5E63332-AE9C-4569-8F22-7FEFC7F04513}"/>
              </a:ext>
            </a:extLst>
          </p:cNvPr>
          <p:cNvSpPr txBox="1">
            <a:spLocks/>
          </p:cNvSpPr>
          <p:nvPr/>
        </p:nvSpPr>
        <p:spPr>
          <a:xfrm rot="16200000">
            <a:off x="-478209" y="3697381"/>
            <a:ext cx="1735018" cy="576895"/>
          </a:xfrm>
          <a:prstGeom prst="roundRect">
            <a:avLst/>
          </a:prstGeom>
          <a:solidFill>
            <a:srgbClr val="00A685"/>
          </a:solidFill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120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Greener</a:t>
            </a:r>
            <a:r>
              <a:rPr kumimoji="0" lang="fr-FR" sz="120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 </a:t>
            </a:r>
            <a:r>
              <a:rPr kumimoji="0" lang="fr-FR" sz="120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Mediterranean</a:t>
            </a:r>
            <a:r>
              <a:rPr kumimoji="0" lang="fr-FR" sz="120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 </a:t>
            </a:r>
          </a:p>
        </p:txBody>
      </p:sp>
      <p:sp>
        <p:nvSpPr>
          <p:cNvPr id="41" name="Espace réservé du texte 4">
            <a:extLst>
              <a:ext uri="{FF2B5EF4-FFF2-40B4-BE49-F238E27FC236}">
                <a16:creationId xmlns:a16="http://schemas.microsoft.com/office/drawing/2014/main" id="{62042EF1-F604-4E21-8F20-2C9FBE60F9FC}"/>
              </a:ext>
            </a:extLst>
          </p:cNvPr>
          <p:cNvSpPr txBox="1">
            <a:spLocks/>
          </p:cNvSpPr>
          <p:nvPr/>
        </p:nvSpPr>
        <p:spPr>
          <a:xfrm>
            <a:off x="76374" y="5080201"/>
            <a:ext cx="2571830" cy="615749"/>
          </a:xfrm>
          <a:prstGeom prst="roundRect">
            <a:avLst/>
          </a:prstGeom>
          <a:solidFill>
            <a:srgbClr val="203864"/>
          </a:solidFill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140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Better</a:t>
            </a:r>
            <a:r>
              <a:rPr kumimoji="0" lang="fr-FR" sz="140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 </a:t>
            </a:r>
            <a:r>
              <a:rPr kumimoji="0" lang="fr-FR" sz="140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Mediterranean</a:t>
            </a:r>
            <a:r>
              <a:rPr kumimoji="0" lang="fr-FR" sz="140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 </a:t>
            </a:r>
            <a:r>
              <a:rPr kumimoji="0" lang="fr-FR" sz="140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Governance</a:t>
            </a:r>
            <a:endParaRPr kumimoji="0" lang="fr-FR" sz="140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</p:txBody>
      </p:sp>
      <p:pic>
        <p:nvPicPr>
          <p:cNvPr id="42" name="Image 41">
            <a:extLst>
              <a:ext uri="{FF2B5EF4-FFF2-40B4-BE49-F238E27FC236}">
                <a16:creationId xmlns:a16="http://schemas.microsoft.com/office/drawing/2014/main" id="{24B5A04F-A2BB-4120-A547-5BC523BE8F6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9792" y="1338348"/>
            <a:ext cx="815840" cy="81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791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4" grpId="0"/>
      <p:bldP spid="36" grpId="0"/>
      <p:bldP spid="52" grpId="0"/>
      <p:bldP spid="56" grpId="0"/>
      <p:bldP spid="64" grpId="0"/>
      <p:bldP spid="4" grpId="0"/>
      <p:bldP spid="10" grpId="0"/>
      <p:bldP spid="79" grpId="0"/>
      <p:bldP spid="77" grpId="0"/>
      <p:bldP spid="13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38" grpId="0" animBg="1"/>
      <p:bldP spid="39" grpId="0" animBg="1"/>
      <p:bldP spid="4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laser&#10;&#10;Description générée automatiquement">
            <a:extLst>
              <a:ext uri="{FF2B5EF4-FFF2-40B4-BE49-F238E27FC236}">
                <a16:creationId xmlns:a16="http://schemas.microsoft.com/office/drawing/2014/main" id="{B0FB4C55-2970-43FB-920C-B5D22B9638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9834">
            <a:off x="10864133" y="5173372"/>
            <a:ext cx="842800" cy="1676077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035925ED-F7AE-4A9F-BF11-A9D5920CE5B2}"/>
              </a:ext>
            </a:extLst>
          </p:cNvPr>
          <p:cNvSpPr txBox="1"/>
          <p:nvPr/>
        </p:nvSpPr>
        <p:spPr>
          <a:xfrm>
            <a:off x="1842655" y="2327598"/>
            <a:ext cx="850669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4400" b="1" dirty="0">
                <a:solidFill>
                  <a:schemeClr val="bg1"/>
                </a:solidFill>
                <a:latin typeface="Montserrat" pitchFamily="2" charset="77"/>
              </a:rPr>
              <a:t>Innovative </a:t>
            </a:r>
            <a:r>
              <a:rPr lang="fr-FR" sz="4400" b="1" dirty="0" err="1">
                <a:solidFill>
                  <a:schemeClr val="bg1"/>
                </a:solidFill>
                <a:latin typeface="Montserrat" pitchFamily="2" charset="77"/>
              </a:rPr>
              <a:t>sustainable</a:t>
            </a:r>
            <a:r>
              <a:rPr lang="fr-FR" sz="4400" b="1" dirty="0">
                <a:solidFill>
                  <a:schemeClr val="bg1"/>
                </a:solidFill>
                <a:latin typeface="Montserrat" pitchFamily="2" charset="77"/>
              </a:rPr>
              <a:t> </a:t>
            </a:r>
            <a:r>
              <a:rPr lang="fr-FR" sz="4400" b="1" dirty="0" err="1">
                <a:solidFill>
                  <a:schemeClr val="bg1"/>
                </a:solidFill>
                <a:latin typeface="Montserrat" pitchFamily="2" charset="77"/>
              </a:rPr>
              <a:t>economy</a:t>
            </a:r>
            <a:r>
              <a:rPr lang="fr-FR" sz="4400" b="1" dirty="0">
                <a:solidFill>
                  <a:schemeClr val="bg1"/>
                </a:solidFill>
                <a:latin typeface="Montserrat" pitchFamily="2" charset="77"/>
              </a:rPr>
              <a:t> 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8ACF3AA-6EBF-4531-94F4-33ED84F1014F}"/>
              </a:ext>
            </a:extLst>
          </p:cNvPr>
          <p:cNvSpPr txBox="1"/>
          <p:nvPr/>
        </p:nvSpPr>
        <p:spPr>
          <a:xfrm>
            <a:off x="6192838" y="4114979"/>
            <a:ext cx="46561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latin typeface="Montserrat" pitchFamily="2" charset="0"/>
              </a:rPr>
              <a:t>Mission scope </a:t>
            </a:r>
          </a:p>
          <a:p>
            <a:r>
              <a:rPr lang="en-US" sz="1800" dirty="0">
                <a:solidFill>
                  <a:schemeClr val="bg1"/>
                </a:solidFill>
                <a:latin typeface="Montserrat" pitchFamily="2" charset="0"/>
              </a:rPr>
              <a:t>Priorities and specific objectives</a:t>
            </a:r>
          </a:p>
          <a:p>
            <a:r>
              <a:rPr lang="en-US" dirty="0">
                <a:solidFill>
                  <a:schemeClr val="bg1"/>
                </a:solidFill>
                <a:latin typeface="Montserrat" pitchFamily="2" charset="0"/>
              </a:rPr>
              <a:t>Project focus</a:t>
            </a:r>
            <a:endParaRPr lang="en-US" sz="1800" dirty="0">
              <a:solidFill>
                <a:schemeClr val="bg1"/>
              </a:solidFill>
              <a:latin typeface="Montserrat" pitchFamily="2" charset="0"/>
            </a:endParaRP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1C3DCA5A-4663-45B5-BDE8-FB98A47E296E}"/>
              </a:ext>
            </a:extLst>
          </p:cNvPr>
          <p:cNvCxnSpPr>
            <a:cxnSpLocks/>
          </p:cNvCxnSpPr>
          <p:nvPr/>
        </p:nvCxnSpPr>
        <p:spPr>
          <a:xfrm>
            <a:off x="6105524" y="4167455"/>
            <a:ext cx="0" cy="593855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65415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6">
            <a:extLst>
              <a:ext uri="{FF2B5EF4-FFF2-40B4-BE49-F238E27FC236}">
                <a16:creationId xmlns:a16="http://schemas.microsoft.com/office/drawing/2014/main" id="{002306B6-B2D0-450B-B97F-61FAE5A2B457}"/>
              </a:ext>
            </a:extLst>
          </p:cNvPr>
          <p:cNvSpPr txBox="1"/>
          <p:nvPr/>
        </p:nvSpPr>
        <p:spPr>
          <a:xfrm>
            <a:off x="1992313" y="699968"/>
            <a:ext cx="9618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DA1DD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Poppins SemiBold" panose="00000700000000000000" pitchFamily="2" charset="0"/>
              </a:rPr>
              <a:t> 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4DA1DD"/>
                </a:solidFill>
                <a:effectLst/>
                <a:uLnTx/>
                <a:uFillTx/>
                <a:latin typeface="Montserrat SemiBold" pitchFamily="2" charset="0"/>
                <a:cs typeface="Poppins SemiBold" panose="00000700000000000000" pitchFamily="2" charset="0"/>
              </a:rPr>
              <a:t>Strengthening an innovative sustainable economy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BC4BC2F5-B3AC-4390-B43F-1EC5606C877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74" b="7886"/>
          <a:stretch/>
        </p:blipFill>
        <p:spPr>
          <a:xfrm>
            <a:off x="4871966" y="2388779"/>
            <a:ext cx="2448067" cy="2397941"/>
          </a:xfrm>
          <a:prstGeom prst="rect">
            <a:avLst/>
          </a:prstGeom>
          <a:ln>
            <a:noFill/>
          </a:ln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8124A877-2D4F-4123-8462-51483AC5AE12}"/>
              </a:ext>
            </a:extLst>
          </p:cNvPr>
          <p:cNvSpPr txBox="1"/>
          <p:nvPr/>
        </p:nvSpPr>
        <p:spPr>
          <a:xfrm>
            <a:off x="833468" y="2555900"/>
            <a:ext cx="37417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Bring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 innovative solutions to re-shape linear economies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towards inclusive and circular growth</a:t>
            </a: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733D56A-A7C9-4C67-AB1A-303B508060B9}"/>
              </a:ext>
            </a:extLst>
          </p:cNvPr>
          <p:cNvSpPr txBox="1"/>
          <p:nvPr/>
        </p:nvSpPr>
        <p:spPr>
          <a:xfrm>
            <a:off x="8352148" y="2522392"/>
            <a:ext cx="36858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Promote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 resource efficiency, prevention, reduction and economic recovery of waste</a:t>
            </a:r>
            <a:endParaRPr kumimoji="0" lang="fr-FR" sz="16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66083A22-39E9-4732-81A5-6A39635E8770}"/>
              </a:ext>
            </a:extLst>
          </p:cNvPr>
          <p:cNvSpPr txBox="1"/>
          <p:nvPr/>
        </p:nvSpPr>
        <p:spPr>
          <a:xfrm>
            <a:off x="4110451" y="4839469"/>
            <a:ext cx="41089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Align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 policies and business practices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for a resilient economy and society</a:t>
            </a: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DA565E-5FE3-4D7C-A0EF-2647ABFE92B9}"/>
              </a:ext>
            </a:extLst>
          </p:cNvPr>
          <p:cNvSpPr txBox="1"/>
          <p:nvPr/>
        </p:nvSpPr>
        <p:spPr>
          <a:xfrm>
            <a:off x="8352148" y="3693738"/>
            <a:ext cx="33542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Enhance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transnational cooperation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between the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quadruple helix stakeholders</a:t>
            </a:r>
            <a:endParaRPr kumimoji="0" lang="fr-FR" sz="16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53ADC837-799A-4475-8A54-1424A27954BB}"/>
              </a:ext>
            </a:extLst>
          </p:cNvPr>
          <p:cNvSpPr txBox="1"/>
          <p:nvPr/>
        </p:nvSpPr>
        <p:spPr>
          <a:xfrm rot="10800000" flipV="1">
            <a:off x="854620" y="3779360"/>
            <a:ext cx="38778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Increase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 capacity of public authorities in the implementation of RIS3 and projects </a:t>
            </a: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Graphique 11" descr="Point d’insertion vers la droite avec un remplissage uni">
            <a:extLst>
              <a:ext uri="{FF2B5EF4-FFF2-40B4-BE49-F238E27FC236}">
                <a16:creationId xmlns:a16="http://schemas.microsoft.com/office/drawing/2014/main" id="{D93A8E23-9E8E-4A1B-ADEB-B61DBB8F60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3468" y="2553983"/>
            <a:ext cx="360000" cy="360000"/>
          </a:xfrm>
          <a:prstGeom prst="rect">
            <a:avLst/>
          </a:prstGeom>
        </p:spPr>
      </p:pic>
      <p:pic>
        <p:nvPicPr>
          <p:cNvPr id="13" name="Graphique 12" descr="Point d’insertion vers la droite avec un remplissage uni">
            <a:extLst>
              <a:ext uri="{FF2B5EF4-FFF2-40B4-BE49-F238E27FC236}">
                <a16:creationId xmlns:a16="http://schemas.microsoft.com/office/drawing/2014/main" id="{B8603CC7-3999-43A3-9CBD-A34BD71A1C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48290" y="3779360"/>
            <a:ext cx="360000" cy="360000"/>
          </a:xfrm>
          <a:prstGeom prst="rect">
            <a:avLst/>
          </a:prstGeom>
        </p:spPr>
      </p:pic>
      <p:pic>
        <p:nvPicPr>
          <p:cNvPr id="14" name="Graphique 13" descr="Point d’insertion vers la droite avec un remplissage uni">
            <a:extLst>
              <a:ext uri="{FF2B5EF4-FFF2-40B4-BE49-F238E27FC236}">
                <a16:creationId xmlns:a16="http://schemas.microsoft.com/office/drawing/2014/main" id="{1713483F-827F-4281-B27C-F36D01A4A0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025045" y="2525806"/>
            <a:ext cx="360000" cy="360000"/>
          </a:xfrm>
          <a:prstGeom prst="rect">
            <a:avLst/>
          </a:prstGeom>
        </p:spPr>
      </p:pic>
      <p:pic>
        <p:nvPicPr>
          <p:cNvPr id="15" name="Graphique 14" descr="Point d’insertion vers la droite avec un remplissage uni">
            <a:extLst>
              <a:ext uri="{FF2B5EF4-FFF2-40B4-BE49-F238E27FC236}">
                <a16:creationId xmlns:a16="http://schemas.microsoft.com/office/drawing/2014/main" id="{AA8E2AFC-8258-4439-BFDA-06429EBA37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992621" y="3693738"/>
            <a:ext cx="360000" cy="360000"/>
          </a:xfrm>
          <a:prstGeom prst="rect">
            <a:avLst/>
          </a:prstGeom>
        </p:spPr>
      </p:pic>
      <p:pic>
        <p:nvPicPr>
          <p:cNvPr id="16" name="Graphique 15" descr="Point d’insertion vers la droite avec un remplissage uni">
            <a:extLst>
              <a:ext uri="{FF2B5EF4-FFF2-40B4-BE49-F238E27FC236}">
                <a16:creationId xmlns:a16="http://schemas.microsoft.com/office/drawing/2014/main" id="{BAEA398E-62A1-44D8-9877-BA64560A03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50451" y="4822820"/>
            <a:ext cx="360000" cy="360000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6FF82651-5ADC-4AA5-A4F8-FFE7E2B19889}"/>
              </a:ext>
            </a:extLst>
          </p:cNvPr>
          <p:cNvSpPr txBox="1"/>
          <p:nvPr/>
        </p:nvSpPr>
        <p:spPr>
          <a:xfrm>
            <a:off x="947738" y="1618855"/>
            <a:ext cx="1056743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For this Mission in this call: indicative financial allocation of around </a:t>
            </a:r>
            <a:r>
              <a:rPr lang="en-GB" sz="16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27 M€ </a:t>
            </a: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and an estimated number of </a:t>
            </a:r>
            <a:r>
              <a:rPr lang="en-GB" sz="16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10-12 projects </a:t>
            </a: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expected</a:t>
            </a:r>
            <a:endParaRPr lang="fr-FR" sz="16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588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36">
            <a:extLst>
              <a:ext uri="{FF2B5EF4-FFF2-40B4-BE49-F238E27FC236}">
                <a16:creationId xmlns:a16="http://schemas.microsoft.com/office/drawing/2014/main" id="{0C52D645-5FBC-4706-A972-3EFF4DA57749}"/>
              </a:ext>
            </a:extLst>
          </p:cNvPr>
          <p:cNvSpPr txBox="1"/>
          <p:nvPr/>
        </p:nvSpPr>
        <p:spPr>
          <a:xfrm>
            <a:off x="2001761" y="714589"/>
            <a:ext cx="103497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Montserrat SemiBold" pitchFamily="2" charset="0"/>
              </a:rPr>
              <a:t>1 mission      2 priorities     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4DA1DD"/>
                </a:solidFill>
                <a:effectLst/>
                <a:uLnTx/>
                <a:uFillTx/>
                <a:latin typeface="Montserrat SemiBold" pitchFamily="2" charset="0"/>
              </a:rPr>
              <a:t>2 specific objectives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4DA1DD"/>
              </a:solidFill>
              <a:effectLst/>
              <a:uLnTx/>
              <a:uFillTx/>
              <a:latin typeface="Montserrat SemiBold" pitchFamily="2" charset="0"/>
              <a:cs typeface="Poppins SemiBold" panose="00000700000000000000" pitchFamily="2" charset="0"/>
            </a:endParaRPr>
          </a:p>
        </p:txBody>
      </p:sp>
      <p:sp>
        <p:nvSpPr>
          <p:cNvPr id="10" name="Flèche : droite 9">
            <a:extLst>
              <a:ext uri="{FF2B5EF4-FFF2-40B4-BE49-F238E27FC236}">
                <a16:creationId xmlns:a16="http://schemas.microsoft.com/office/drawing/2014/main" id="{196B93D8-88D4-4BC8-8A78-65133B61A17F}"/>
              </a:ext>
            </a:extLst>
          </p:cNvPr>
          <p:cNvSpPr/>
          <p:nvPr/>
        </p:nvSpPr>
        <p:spPr>
          <a:xfrm>
            <a:off x="3898771" y="871403"/>
            <a:ext cx="339365" cy="209592"/>
          </a:xfrm>
          <a:prstGeom prst="rightArrow">
            <a:avLst/>
          </a:prstGeom>
          <a:solidFill>
            <a:srgbClr val="4DA1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lèche : droite 10">
            <a:extLst>
              <a:ext uri="{FF2B5EF4-FFF2-40B4-BE49-F238E27FC236}">
                <a16:creationId xmlns:a16="http://schemas.microsoft.com/office/drawing/2014/main" id="{44316623-D6D3-4C21-8DA8-642C9157FD31}"/>
              </a:ext>
            </a:extLst>
          </p:cNvPr>
          <p:cNvSpPr/>
          <p:nvPr/>
        </p:nvSpPr>
        <p:spPr>
          <a:xfrm>
            <a:off x="6426690" y="871403"/>
            <a:ext cx="339365" cy="209592"/>
          </a:xfrm>
          <a:prstGeom prst="rightArrow">
            <a:avLst/>
          </a:prstGeom>
          <a:solidFill>
            <a:srgbClr val="4DA1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56696F20-DF3C-4070-B542-762127D61A4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34"/>
          <a:stretch/>
        </p:blipFill>
        <p:spPr>
          <a:xfrm>
            <a:off x="627949" y="2383015"/>
            <a:ext cx="2049380" cy="2154360"/>
          </a:xfrm>
          <a:prstGeom prst="rect">
            <a:avLst/>
          </a:prstGeom>
        </p:spPr>
      </p:pic>
      <p:sp>
        <p:nvSpPr>
          <p:cNvPr id="13" name="Espace réservé du texte 4">
            <a:extLst>
              <a:ext uri="{FF2B5EF4-FFF2-40B4-BE49-F238E27FC236}">
                <a16:creationId xmlns:a16="http://schemas.microsoft.com/office/drawing/2014/main" id="{6950FF95-7450-4854-8BA2-3959C52EB1D8}"/>
              </a:ext>
            </a:extLst>
          </p:cNvPr>
          <p:cNvSpPr txBox="1">
            <a:spLocks/>
          </p:cNvSpPr>
          <p:nvPr/>
        </p:nvSpPr>
        <p:spPr>
          <a:xfrm>
            <a:off x="3019422" y="2126511"/>
            <a:ext cx="3251200" cy="1297619"/>
          </a:xfrm>
          <a:prstGeom prst="roundRect">
            <a:avLst/>
          </a:prstGeom>
          <a:solidFill>
            <a:srgbClr val="00A685"/>
          </a:solidFill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Smarter</a:t>
            </a:r>
            <a:r>
              <a:rPr kumimoji="0" lang="fr-FR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 </a:t>
            </a:r>
            <a:r>
              <a:rPr kumimoji="0" lang="fr-FR" sz="2400" b="1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Mediterranean</a:t>
            </a:r>
            <a:r>
              <a:rPr kumimoji="0" lang="fr-FR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 </a:t>
            </a:r>
          </a:p>
        </p:txBody>
      </p:sp>
      <p:sp>
        <p:nvSpPr>
          <p:cNvPr id="14" name="Espace réservé du texte 4">
            <a:extLst>
              <a:ext uri="{FF2B5EF4-FFF2-40B4-BE49-F238E27FC236}">
                <a16:creationId xmlns:a16="http://schemas.microsoft.com/office/drawing/2014/main" id="{1F0CF0B6-D3CA-4922-8908-23006A537937}"/>
              </a:ext>
            </a:extLst>
          </p:cNvPr>
          <p:cNvSpPr txBox="1">
            <a:spLocks/>
          </p:cNvSpPr>
          <p:nvPr/>
        </p:nvSpPr>
        <p:spPr>
          <a:xfrm>
            <a:off x="3049026" y="3532758"/>
            <a:ext cx="3250165" cy="1297620"/>
          </a:xfrm>
          <a:prstGeom prst="roundRect">
            <a:avLst/>
          </a:prstGeom>
          <a:solidFill>
            <a:srgbClr val="00A685"/>
          </a:solidFill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Greener</a:t>
            </a:r>
            <a:r>
              <a:rPr kumimoji="0" lang="fr-FR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 </a:t>
            </a:r>
            <a:r>
              <a:rPr kumimoji="0" lang="fr-FR" sz="24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Mediterranean</a:t>
            </a:r>
            <a:r>
              <a:rPr kumimoji="0" lang="fr-FR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 </a:t>
            </a: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E6707951-ECCE-4541-867F-70447206E01E}"/>
              </a:ext>
            </a:extLst>
          </p:cNvPr>
          <p:cNvGrpSpPr/>
          <p:nvPr/>
        </p:nvGrpSpPr>
        <p:grpSpPr>
          <a:xfrm>
            <a:off x="6754663" y="3864567"/>
            <a:ext cx="841832" cy="629078"/>
            <a:chOff x="3593023" y="1502047"/>
            <a:chExt cx="728410" cy="540000"/>
          </a:xfrm>
        </p:grpSpPr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49E50E9F-E8F6-4050-9109-BBB07CDEAD6A}"/>
                </a:ext>
              </a:extLst>
            </p:cNvPr>
            <p:cNvSpPr txBox="1"/>
            <p:nvPr/>
          </p:nvSpPr>
          <p:spPr>
            <a:xfrm>
              <a:off x="3593023" y="1502047"/>
              <a:ext cx="540000" cy="540000"/>
            </a:xfrm>
            <a:prstGeom prst="ellipse">
              <a:avLst/>
            </a:prstGeom>
            <a:solidFill>
              <a:srgbClr val="4DA1DD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7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endParaRPr>
            </a:p>
          </p:txBody>
        </p:sp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94116358-B018-40D6-A34D-C2D5720F5CF4}"/>
                </a:ext>
              </a:extLst>
            </p:cNvPr>
            <p:cNvSpPr txBox="1"/>
            <p:nvPr/>
          </p:nvSpPr>
          <p:spPr>
            <a:xfrm>
              <a:off x="3649054" y="1605221"/>
              <a:ext cx="672379" cy="3170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ontserrat" panose="00000500000000000000" pitchFamily="2" charset="0"/>
                  <a:ea typeface="+mn-ea"/>
                  <a:cs typeface="+mn-cs"/>
                </a:rPr>
                <a:t>2.6</a:t>
              </a:r>
            </a:p>
          </p:txBody>
        </p:sp>
      </p:grpSp>
      <p:sp>
        <p:nvSpPr>
          <p:cNvPr id="21" name="ZoneTexte 20">
            <a:extLst>
              <a:ext uri="{FF2B5EF4-FFF2-40B4-BE49-F238E27FC236}">
                <a16:creationId xmlns:a16="http://schemas.microsoft.com/office/drawing/2014/main" id="{BBBD19F8-C9F7-473D-B70A-E43A3232D5E6}"/>
              </a:ext>
            </a:extLst>
          </p:cNvPr>
          <p:cNvSpPr txBox="1"/>
          <p:nvPr/>
        </p:nvSpPr>
        <p:spPr>
          <a:xfrm>
            <a:off x="7862788" y="2180792"/>
            <a:ext cx="3251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DA1DD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Developing and enhancing research and innovation capacities and the uptake of advanced technologies</a:t>
            </a:r>
            <a:endParaRPr kumimoji="0" lang="fr-FR" sz="1600" b="1" i="0" u="none" strike="noStrike" kern="1200" cap="none" spc="0" normalizeH="0" baseline="0" noProof="0" dirty="0">
              <a:ln>
                <a:noFill/>
              </a:ln>
              <a:solidFill>
                <a:srgbClr val="4DA1DD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7FFE5490-AC58-4C68-B75D-ED40EC5674F2}"/>
              </a:ext>
            </a:extLst>
          </p:cNvPr>
          <p:cNvSpPr txBox="1"/>
          <p:nvPr/>
        </p:nvSpPr>
        <p:spPr>
          <a:xfrm>
            <a:off x="7834219" y="3753928"/>
            <a:ext cx="31534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DA1DD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Promoting the transition to a circular and resource-efficient economy</a:t>
            </a:r>
            <a:endParaRPr kumimoji="0" lang="fr-FR" sz="1600" b="1" i="0" u="none" strike="noStrike" kern="1200" cap="none" spc="0" normalizeH="0" baseline="0" noProof="0" dirty="0">
              <a:ln>
                <a:noFill/>
              </a:ln>
              <a:solidFill>
                <a:srgbClr val="4DA1DD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</p:txBody>
      </p: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75EA52C1-F59B-4761-B87E-D9537C62D70D}"/>
              </a:ext>
            </a:extLst>
          </p:cNvPr>
          <p:cNvGrpSpPr/>
          <p:nvPr/>
        </p:nvGrpSpPr>
        <p:grpSpPr>
          <a:xfrm>
            <a:off x="6754663" y="2414541"/>
            <a:ext cx="841832" cy="629078"/>
            <a:chOff x="3593023" y="1502047"/>
            <a:chExt cx="728410" cy="540000"/>
          </a:xfrm>
        </p:grpSpPr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7CEFCA13-6F87-4B05-BD9F-B542B4A46C3D}"/>
                </a:ext>
              </a:extLst>
            </p:cNvPr>
            <p:cNvSpPr txBox="1"/>
            <p:nvPr/>
          </p:nvSpPr>
          <p:spPr>
            <a:xfrm>
              <a:off x="3593023" y="1502047"/>
              <a:ext cx="540000" cy="540000"/>
            </a:xfrm>
            <a:prstGeom prst="ellipse">
              <a:avLst/>
            </a:prstGeom>
            <a:solidFill>
              <a:srgbClr val="4DA1DD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7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endParaRPr>
            </a:p>
          </p:txBody>
        </p: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051877A4-F650-4F0F-AF98-B50134DE1F79}"/>
                </a:ext>
              </a:extLst>
            </p:cNvPr>
            <p:cNvSpPr txBox="1"/>
            <p:nvPr/>
          </p:nvSpPr>
          <p:spPr>
            <a:xfrm>
              <a:off x="3649054" y="1605221"/>
              <a:ext cx="672379" cy="3170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ontserrat" panose="00000500000000000000" pitchFamily="2" charset="0"/>
                  <a:ea typeface="+mn-ea"/>
                  <a:cs typeface="+mn-cs"/>
                </a:rPr>
                <a:t>1.1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824001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raphique 23" descr="Signal">
            <a:extLst>
              <a:ext uri="{FF2B5EF4-FFF2-40B4-BE49-F238E27FC236}">
                <a16:creationId xmlns:a16="http://schemas.microsoft.com/office/drawing/2014/main" id="{5DCC9179-7F82-403B-A92D-0D1098C7E1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21632" y="3333202"/>
            <a:ext cx="1650749" cy="1650749"/>
          </a:xfrm>
          <a:prstGeom prst="rect">
            <a:avLst/>
          </a:prstGeom>
        </p:spPr>
      </p:pic>
      <p:pic>
        <p:nvPicPr>
          <p:cNvPr id="25" name="Graphique 24" descr="Signal">
            <a:extLst>
              <a:ext uri="{FF2B5EF4-FFF2-40B4-BE49-F238E27FC236}">
                <a16:creationId xmlns:a16="http://schemas.microsoft.com/office/drawing/2014/main" id="{77538BBD-9E05-4D18-ACFD-69E726DDB5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062611" y="3401166"/>
            <a:ext cx="1620520" cy="1620520"/>
          </a:xfrm>
          <a:prstGeom prst="rect">
            <a:avLst/>
          </a:prstGeom>
        </p:spPr>
      </p:pic>
      <p:pic>
        <p:nvPicPr>
          <p:cNvPr id="26" name="Graphique 25" descr="Tête avec engrenages avec un remplissage uni">
            <a:extLst>
              <a:ext uri="{FF2B5EF4-FFF2-40B4-BE49-F238E27FC236}">
                <a16:creationId xmlns:a16="http://schemas.microsoft.com/office/drawing/2014/main" id="{B42D3357-1231-4D38-859B-EB7087530D2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260677" y="1877013"/>
            <a:ext cx="1045888" cy="1045888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8F6B0DEF-F054-4737-94EF-A0C378D680E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73361" y="3396428"/>
            <a:ext cx="1620520" cy="1625258"/>
          </a:xfrm>
          <a:prstGeom prst="rect">
            <a:avLst/>
          </a:prstGeom>
        </p:spPr>
      </p:pic>
      <p:sp>
        <p:nvSpPr>
          <p:cNvPr id="28" name="ZoneTexte 27">
            <a:extLst>
              <a:ext uri="{FF2B5EF4-FFF2-40B4-BE49-F238E27FC236}">
                <a16:creationId xmlns:a16="http://schemas.microsoft.com/office/drawing/2014/main" id="{4B061837-DF72-4E1D-A3E9-F503357737B5}"/>
              </a:ext>
            </a:extLst>
          </p:cNvPr>
          <p:cNvSpPr txBox="1"/>
          <p:nvPr/>
        </p:nvSpPr>
        <p:spPr>
          <a:xfrm>
            <a:off x="7456348" y="3059668"/>
            <a:ext cx="26296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Priorities of the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RIS3</a:t>
            </a: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341FD90-D988-4380-9136-A7E538E46A24}"/>
              </a:ext>
            </a:extLst>
          </p:cNvPr>
          <p:cNvSpPr txBox="1"/>
          <p:nvPr/>
        </p:nvSpPr>
        <p:spPr>
          <a:xfrm>
            <a:off x="4875032" y="3059668"/>
            <a:ext cx="22753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Blue economy</a:t>
            </a: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16677227-768A-44CF-AE4D-D56EA5DFC995}"/>
              </a:ext>
            </a:extLst>
          </p:cNvPr>
          <p:cNvSpPr txBox="1"/>
          <p:nvPr/>
        </p:nvSpPr>
        <p:spPr>
          <a:xfrm>
            <a:off x="2106045" y="3059668"/>
            <a:ext cx="22753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Green economy</a:t>
            </a: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</p:txBody>
      </p:sp>
      <p:pic>
        <p:nvPicPr>
          <p:cNvPr id="31" name="Graphique 30" descr="Plante">
            <a:extLst>
              <a:ext uri="{FF2B5EF4-FFF2-40B4-BE49-F238E27FC236}">
                <a16:creationId xmlns:a16="http://schemas.microsoft.com/office/drawing/2014/main" id="{ABEC8CEB-9D65-4F8F-AC79-29648701096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599546" y="1806719"/>
            <a:ext cx="1161472" cy="1161472"/>
          </a:xfrm>
          <a:prstGeom prst="rect">
            <a:avLst/>
          </a:prstGeom>
        </p:spPr>
      </p:pic>
      <p:pic>
        <p:nvPicPr>
          <p:cNvPr id="32" name="Graphique 31" descr="Eau avec un remplissage uni">
            <a:extLst>
              <a:ext uri="{FF2B5EF4-FFF2-40B4-BE49-F238E27FC236}">
                <a16:creationId xmlns:a16="http://schemas.microsoft.com/office/drawing/2014/main" id="{4EFA0B11-39CE-43DE-8607-CCE60EA944F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489758" y="1806719"/>
            <a:ext cx="1045888" cy="1045888"/>
          </a:xfrm>
          <a:prstGeom prst="rect">
            <a:avLst/>
          </a:prstGeom>
        </p:spPr>
      </p:pic>
      <p:sp>
        <p:nvSpPr>
          <p:cNvPr id="33" name="TextBox 36">
            <a:extLst>
              <a:ext uri="{FF2B5EF4-FFF2-40B4-BE49-F238E27FC236}">
                <a16:creationId xmlns:a16="http://schemas.microsoft.com/office/drawing/2014/main" id="{52F75407-2931-4D9D-91AF-7010ED337DFC}"/>
              </a:ext>
            </a:extLst>
          </p:cNvPr>
          <p:cNvSpPr txBox="1"/>
          <p:nvPr/>
        </p:nvSpPr>
        <p:spPr>
          <a:xfrm>
            <a:off x="2014215" y="666240"/>
            <a:ext cx="5402615" cy="55672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Montserrat SemiBold" pitchFamily="2" charset="0"/>
                <a:cs typeface="Poppins SemiBold" panose="00000700000000000000" pitchFamily="2" charset="0"/>
              </a:rPr>
              <a:t>Mission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Montserrat SemiBold" pitchFamily="2" charset="0"/>
                <a:cs typeface="Poppins SemiBold" panose="00000700000000000000" pitchFamily="2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DA1DD"/>
                </a:solidFill>
                <a:effectLst/>
                <a:uLnTx/>
                <a:uFillTx/>
                <a:latin typeface="Montserrat SemiBold" pitchFamily="2" charset="0"/>
                <a:cs typeface="Poppins SemiBold" panose="00000700000000000000" pitchFamily="2" charset="0"/>
              </a:rPr>
              <a:t>targeted sectors</a:t>
            </a:r>
          </a:p>
        </p:txBody>
      </p:sp>
    </p:spTree>
    <p:extLst>
      <p:ext uri="{BB962C8B-B14F-4D97-AF65-F5344CB8AC3E}">
        <p14:creationId xmlns:p14="http://schemas.microsoft.com/office/powerpoint/2010/main" val="29742252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36">
            <a:extLst>
              <a:ext uri="{FF2B5EF4-FFF2-40B4-BE49-F238E27FC236}">
                <a16:creationId xmlns:a16="http://schemas.microsoft.com/office/drawing/2014/main" id="{5C330A60-89C6-4518-9E99-29B06F596871}"/>
              </a:ext>
            </a:extLst>
          </p:cNvPr>
          <p:cNvSpPr txBox="1"/>
          <p:nvPr/>
        </p:nvSpPr>
        <p:spPr>
          <a:xfrm>
            <a:off x="839788" y="2181027"/>
            <a:ext cx="320850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DA1DD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1.1 Developing and enhancing research and innovation capacities and the uptake of advanced technologies</a:t>
            </a: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srgbClr val="4DA1DD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</p:txBody>
      </p:sp>
      <p:sp>
        <p:nvSpPr>
          <p:cNvPr id="55" name="ZoneTexte 54">
            <a:extLst>
              <a:ext uri="{FF2B5EF4-FFF2-40B4-BE49-F238E27FC236}">
                <a16:creationId xmlns:a16="http://schemas.microsoft.com/office/drawing/2014/main" id="{ED3D4FE6-874F-498A-BA68-6E0DB51C9031}"/>
              </a:ext>
            </a:extLst>
          </p:cNvPr>
          <p:cNvSpPr txBox="1"/>
          <p:nvPr/>
        </p:nvSpPr>
        <p:spPr>
          <a:xfrm>
            <a:off x="2004483" y="748497"/>
            <a:ext cx="6159611" cy="4801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Montserrat SemiBold" pitchFamily="2" charset="0"/>
                <a:cs typeface="Poppins SemiBold" panose="00000700000000000000" pitchFamily="2" charset="0"/>
              </a:rPr>
              <a:t>Project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Montserrat SemiBold" pitchFamily="2" charset="0"/>
                <a:cs typeface="Poppins SemiBold" panose="00000700000000000000" pitchFamily="2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DA1DD"/>
                </a:solidFill>
                <a:effectLst/>
                <a:uLnTx/>
                <a:uFillTx/>
                <a:latin typeface="Montserrat SemiBold" pitchFamily="2" charset="0"/>
                <a:cs typeface="Poppins SemiBold" panose="00000700000000000000" pitchFamily="2" charset="0"/>
              </a:rPr>
              <a:t>focus under SO 1.1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593B4864-3A9F-450D-B8F6-3F73A0A7C583}"/>
              </a:ext>
            </a:extLst>
          </p:cNvPr>
          <p:cNvSpPr txBox="1"/>
          <p:nvPr/>
        </p:nvSpPr>
        <p:spPr>
          <a:xfrm>
            <a:off x="5105948" y="1989147"/>
            <a:ext cx="27105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Innovation and technology </a:t>
            </a: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transfer 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F4A99AE1-F3D9-41BC-A187-D69318456D17}"/>
              </a:ext>
            </a:extLst>
          </p:cNvPr>
          <p:cNvSpPr txBox="1"/>
          <p:nvPr/>
        </p:nvSpPr>
        <p:spPr>
          <a:xfrm flipH="1">
            <a:off x="5105947" y="3175103"/>
            <a:ext cx="271054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Sustainable</a:t>
            </a: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 business practices 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, cross-sectorial cooperation for SMEs 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B6F963CA-4021-412B-92EE-09071DB29572}"/>
              </a:ext>
            </a:extLst>
          </p:cNvPr>
          <p:cNvSpPr txBox="1"/>
          <p:nvPr/>
        </p:nvSpPr>
        <p:spPr>
          <a:xfrm rot="10800000" flipV="1">
            <a:off x="5098523" y="4089172"/>
            <a:ext cx="278014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Industrial transition processes, new </a:t>
            </a: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business models </a:t>
            </a:r>
          </a:p>
        </p:txBody>
      </p:sp>
      <p:sp>
        <p:nvSpPr>
          <p:cNvPr id="56" name="ZoneTexte 55">
            <a:extLst>
              <a:ext uri="{FF2B5EF4-FFF2-40B4-BE49-F238E27FC236}">
                <a16:creationId xmlns:a16="http://schemas.microsoft.com/office/drawing/2014/main" id="{68E9BEEC-0901-4532-8AA0-72A006A753AC}"/>
              </a:ext>
            </a:extLst>
          </p:cNvPr>
          <p:cNvSpPr txBox="1"/>
          <p:nvPr/>
        </p:nvSpPr>
        <p:spPr>
          <a:xfrm>
            <a:off x="8643665" y="2873525"/>
            <a:ext cx="280851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5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Cooperation</a:t>
            </a:r>
            <a:r>
              <a:rPr kumimoji="0" lang="en-GB" sz="15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 and coordination </a:t>
            </a:r>
            <a:r>
              <a:rPr kumimoji="0" lang="en-GB" sz="15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of the 4helix stakeholders on RIS3</a:t>
            </a:r>
            <a:endParaRPr kumimoji="0" lang="fr-FR" sz="15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ZoneTexte 56">
            <a:extLst>
              <a:ext uri="{FF2B5EF4-FFF2-40B4-BE49-F238E27FC236}">
                <a16:creationId xmlns:a16="http://schemas.microsoft.com/office/drawing/2014/main" id="{A01B71A1-3043-420F-A3FD-20E53E133C3D}"/>
              </a:ext>
            </a:extLst>
          </p:cNvPr>
          <p:cNvSpPr txBox="1"/>
          <p:nvPr/>
        </p:nvSpPr>
        <p:spPr>
          <a:xfrm flipH="1">
            <a:off x="8643665" y="1989147"/>
            <a:ext cx="271054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Value chain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, cooperation within clusters, SMEs 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internationalisation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 </a:t>
            </a:r>
          </a:p>
        </p:txBody>
      </p:sp>
      <p:sp>
        <p:nvSpPr>
          <p:cNvPr id="58" name="ZoneTexte 57">
            <a:extLst>
              <a:ext uri="{FF2B5EF4-FFF2-40B4-BE49-F238E27FC236}">
                <a16:creationId xmlns:a16="http://schemas.microsoft.com/office/drawing/2014/main" id="{37C29F12-98CD-4BE9-96BA-DE0ECCCD9AAC}"/>
              </a:ext>
            </a:extLst>
          </p:cNvPr>
          <p:cNvSpPr txBox="1"/>
          <p:nvPr/>
        </p:nvSpPr>
        <p:spPr>
          <a:xfrm>
            <a:off x="8643665" y="3870479"/>
            <a:ext cx="296065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Green finance, 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SMEs access to finance for innovative product, services</a:t>
            </a:r>
          </a:p>
        </p:txBody>
      </p:sp>
      <p:pic>
        <p:nvPicPr>
          <p:cNvPr id="59" name="Graphique 58" descr="Point d’insertion vers la droite avec un remplissage uni">
            <a:extLst>
              <a:ext uri="{FF2B5EF4-FFF2-40B4-BE49-F238E27FC236}">
                <a16:creationId xmlns:a16="http://schemas.microsoft.com/office/drawing/2014/main" id="{AB6A8950-FA00-4E19-A408-3E0AB420C1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99311" y="2086146"/>
            <a:ext cx="360000" cy="360000"/>
          </a:xfrm>
          <a:prstGeom prst="rect">
            <a:avLst/>
          </a:prstGeom>
        </p:spPr>
      </p:pic>
      <p:pic>
        <p:nvPicPr>
          <p:cNvPr id="62" name="Graphique 61" descr="Point d’insertion vers la droite avec un remplissage uni">
            <a:extLst>
              <a:ext uri="{FF2B5EF4-FFF2-40B4-BE49-F238E27FC236}">
                <a16:creationId xmlns:a16="http://schemas.microsoft.com/office/drawing/2014/main" id="{4A83767B-FDD8-4AB8-A7CC-DEB41CCEC2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13786" y="3387518"/>
            <a:ext cx="360000" cy="360000"/>
          </a:xfrm>
          <a:prstGeom prst="rect">
            <a:avLst/>
          </a:prstGeom>
        </p:spPr>
      </p:pic>
      <p:pic>
        <p:nvPicPr>
          <p:cNvPr id="63" name="Graphique 62" descr="Point d’insertion vers la droite avec un remplissage uni">
            <a:extLst>
              <a:ext uri="{FF2B5EF4-FFF2-40B4-BE49-F238E27FC236}">
                <a16:creationId xmlns:a16="http://schemas.microsoft.com/office/drawing/2014/main" id="{E32E3A75-87BC-49C4-B8EB-A4F6115D80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217259" y="2183145"/>
            <a:ext cx="360000" cy="360000"/>
          </a:xfrm>
          <a:prstGeom prst="rect">
            <a:avLst/>
          </a:prstGeom>
        </p:spPr>
      </p:pic>
      <p:pic>
        <p:nvPicPr>
          <p:cNvPr id="64" name="Graphique 63" descr="Point d’insertion vers la droite avec un remplissage uni">
            <a:extLst>
              <a:ext uri="{FF2B5EF4-FFF2-40B4-BE49-F238E27FC236}">
                <a16:creationId xmlns:a16="http://schemas.microsoft.com/office/drawing/2014/main" id="{CDBBBA91-CC5C-4F5C-9443-C9230FC032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217259" y="3085940"/>
            <a:ext cx="360000" cy="360000"/>
          </a:xfrm>
          <a:prstGeom prst="rect">
            <a:avLst/>
          </a:prstGeom>
        </p:spPr>
      </p:pic>
      <p:pic>
        <p:nvPicPr>
          <p:cNvPr id="65" name="Graphique 64" descr="Point d’insertion vers la droite avec un remplissage uni">
            <a:extLst>
              <a:ext uri="{FF2B5EF4-FFF2-40B4-BE49-F238E27FC236}">
                <a16:creationId xmlns:a16="http://schemas.microsoft.com/office/drawing/2014/main" id="{566E36E7-7342-4076-AD4C-87748421E4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197905" y="4040528"/>
            <a:ext cx="360000" cy="360000"/>
          </a:xfrm>
          <a:prstGeom prst="rect">
            <a:avLst/>
          </a:prstGeom>
        </p:spPr>
      </p:pic>
      <p:pic>
        <p:nvPicPr>
          <p:cNvPr id="66" name="Graphique 65" descr="Point d’insertion vers la droite avec un remplissage uni">
            <a:extLst>
              <a:ext uri="{FF2B5EF4-FFF2-40B4-BE49-F238E27FC236}">
                <a16:creationId xmlns:a16="http://schemas.microsoft.com/office/drawing/2014/main" id="{F02C5EA5-CD03-4DBF-A06E-EACB27DD99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13786" y="4220528"/>
            <a:ext cx="360000" cy="360000"/>
          </a:xfrm>
          <a:prstGeom prst="rect">
            <a:avLst/>
          </a:prstGeom>
        </p:spPr>
      </p:pic>
      <p:sp>
        <p:nvSpPr>
          <p:cNvPr id="67" name="ZoneTexte 66">
            <a:extLst>
              <a:ext uri="{FF2B5EF4-FFF2-40B4-BE49-F238E27FC236}">
                <a16:creationId xmlns:a16="http://schemas.microsoft.com/office/drawing/2014/main" id="{2EFC1BE3-54DF-4529-8D5C-78B04EDA5A6D}"/>
              </a:ext>
            </a:extLst>
          </p:cNvPr>
          <p:cNvSpPr txBox="1"/>
          <p:nvPr/>
        </p:nvSpPr>
        <p:spPr>
          <a:xfrm>
            <a:off x="5098523" y="2693525"/>
            <a:ext cx="311873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500" b="1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Climate</a:t>
            </a:r>
            <a:r>
              <a:rPr kumimoji="0" lang="fr-FR" sz="15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 </a:t>
            </a:r>
            <a:r>
              <a:rPr kumimoji="0" lang="fr-FR" sz="1500" b="1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friendly</a:t>
            </a:r>
            <a:r>
              <a:rPr kumimoji="0" lang="fr-FR" sz="15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 </a:t>
            </a:r>
            <a:r>
              <a:rPr kumimoji="0" lang="fr-FR" sz="15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innovations</a:t>
            </a:r>
          </a:p>
        </p:txBody>
      </p:sp>
      <p:pic>
        <p:nvPicPr>
          <p:cNvPr id="68" name="Graphique 67" descr="Point d’insertion vers la droite avec un remplissage uni">
            <a:extLst>
              <a:ext uri="{FF2B5EF4-FFF2-40B4-BE49-F238E27FC236}">
                <a16:creationId xmlns:a16="http://schemas.microsoft.com/office/drawing/2014/main" id="{AE154DE9-28E9-4932-A9A7-133D1ED2C7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99311" y="2693525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7139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36">
            <a:extLst>
              <a:ext uri="{FF2B5EF4-FFF2-40B4-BE49-F238E27FC236}">
                <a16:creationId xmlns:a16="http://schemas.microsoft.com/office/drawing/2014/main" id="{5C330A60-89C6-4518-9E99-29B06F596871}"/>
              </a:ext>
            </a:extLst>
          </p:cNvPr>
          <p:cNvSpPr txBox="1"/>
          <p:nvPr/>
        </p:nvSpPr>
        <p:spPr>
          <a:xfrm>
            <a:off x="718736" y="2480096"/>
            <a:ext cx="28675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DA1DD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2.6 Promoting the transition to a circular and resource-efficient economy</a:t>
            </a:r>
          </a:p>
        </p:txBody>
      </p:sp>
      <p:sp>
        <p:nvSpPr>
          <p:cNvPr id="55" name="ZoneTexte 54">
            <a:extLst>
              <a:ext uri="{FF2B5EF4-FFF2-40B4-BE49-F238E27FC236}">
                <a16:creationId xmlns:a16="http://schemas.microsoft.com/office/drawing/2014/main" id="{ED3D4FE6-874F-498A-BA68-6E0DB51C9031}"/>
              </a:ext>
            </a:extLst>
          </p:cNvPr>
          <p:cNvSpPr txBox="1"/>
          <p:nvPr/>
        </p:nvSpPr>
        <p:spPr>
          <a:xfrm>
            <a:off x="1992313" y="753357"/>
            <a:ext cx="6130834" cy="4801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Montserrat SemiBold" pitchFamily="2" charset="0"/>
                <a:cs typeface="Poppins SemiBold" panose="00000700000000000000" pitchFamily="2" charset="0"/>
              </a:rPr>
              <a:t>Project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Montserrat SemiBold" pitchFamily="2" charset="0"/>
                <a:cs typeface="Poppins SemiBold" panose="00000700000000000000" pitchFamily="2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DA1DD"/>
                </a:solidFill>
                <a:effectLst/>
                <a:uLnTx/>
                <a:uFillTx/>
                <a:latin typeface="Montserrat SemiBold" pitchFamily="2" charset="0"/>
                <a:cs typeface="Poppins SemiBold" panose="00000700000000000000" pitchFamily="2" charset="0"/>
              </a:rPr>
              <a:t>focus under SO 2.6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593B4864-3A9F-450D-B8F6-3F73A0A7C583}"/>
              </a:ext>
            </a:extLst>
          </p:cNvPr>
          <p:cNvSpPr txBox="1"/>
          <p:nvPr/>
        </p:nvSpPr>
        <p:spPr>
          <a:xfrm>
            <a:off x="4538838" y="2232827"/>
            <a:ext cx="305888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Circular products,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including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eco-design and eco-innovative business models</a:t>
            </a:r>
            <a:endParaRPr kumimoji="0" lang="fr-FR" sz="13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B6F963CA-4021-412B-92EE-09071DB29572}"/>
              </a:ext>
            </a:extLst>
          </p:cNvPr>
          <p:cNvSpPr txBox="1"/>
          <p:nvPr/>
        </p:nvSpPr>
        <p:spPr>
          <a:xfrm>
            <a:off x="8220389" y="2189390"/>
            <a:ext cx="279426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sustainable practices for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waste reduction and prevention, tackling waste generation and over-packaging (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focus on plastic)</a:t>
            </a:r>
          </a:p>
        </p:txBody>
      </p:sp>
      <p:sp>
        <p:nvSpPr>
          <p:cNvPr id="57" name="ZoneTexte 56">
            <a:extLst>
              <a:ext uri="{FF2B5EF4-FFF2-40B4-BE49-F238E27FC236}">
                <a16:creationId xmlns:a16="http://schemas.microsoft.com/office/drawing/2014/main" id="{A01B71A1-3043-420F-A3FD-20E53E133C3D}"/>
              </a:ext>
            </a:extLst>
          </p:cNvPr>
          <p:cNvSpPr txBox="1"/>
          <p:nvPr/>
        </p:nvSpPr>
        <p:spPr>
          <a:xfrm>
            <a:off x="4539250" y="4060490"/>
            <a:ext cx="21878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1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water-energy-food security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nexus </a:t>
            </a: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</p:txBody>
      </p:sp>
      <p:pic>
        <p:nvPicPr>
          <p:cNvPr id="59" name="Graphique 58" descr="Point d’insertion vers la droite avec un remplissage uni">
            <a:extLst>
              <a:ext uri="{FF2B5EF4-FFF2-40B4-BE49-F238E27FC236}">
                <a16:creationId xmlns:a16="http://schemas.microsoft.com/office/drawing/2014/main" id="{AB6A8950-FA00-4E19-A408-3E0AB420C1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39199" y="2261156"/>
            <a:ext cx="360000" cy="360000"/>
          </a:xfrm>
          <a:prstGeom prst="rect">
            <a:avLst/>
          </a:prstGeom>
        </p:spPr>
      </p:pic>
      <p:pic>
        <p:nvPicPr>
          <p:cNvPr id="63" name="Graphique 62" descr="Point d’insertion vers la droite avec un remplissage uni">
            <a:extLst>
              <a:ext uri="{FF2B5EF4-FFF2-40B4-BE49-F238E27FC236}">
                <a16:creationId xmlns:a16="http://schemas.microsoft.com/office/drawing/2014/main" id="{E32E3A75-87BC-49C4-B8EB-A4F6115D80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49903" y="2237057"/>
            <a:ext cx="360000" cy="360000"/>
          </a:xfrm>
          <a:prstGeom prst="rect">
            <a:avLst/>
          </a:prstGeom>
        </p:spPr>
      </p:pic>
      <p:pic>
        <p:nvPicPr>
          <p:cNvPr id="65" name="Graphique 64" descr="Point d’insertion vers la droite avec un remplissage uni">
            <a:extLst>
              <a:ext uri="{FF2B5EF4-FFF2-40B4-BE49-F238E27FC236}">
                <a16:creationId xmlns:a16="http://schemas.microsoft.com/office/drawing/2014/main" id="{566E36E7-7342-4076-AD4C-87748421E4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51176" y="3735293"/>
            <a:ext cx="360000" cy="360000"/>
          </a:xfrm>
          <a:prstGeom prst="rect">
            <a:avLst/>
          </a:prstGeom>
        </p:spPr>
      </p:pic>
      <p:pic>
        <p:nvPicPr>
          <p:cNvPr id="66" name="Graphique 65" descr="Point d’insertion vers la droite avec un remplissage uni">
            <a:extLst>
              <a:ext uri="{FF2B5EF4-FFF2-40B4-BE49-F238E27FC236}">
                <a16:creationId xmlns:a16="http://schemas.microsoft.com/office/drawing/2014/main" id="{F02C5EA5-CD03-4DBF-A06E-EACB27DD99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39199" y="4060490"/>
            <a:ext cx="360000" cy="360000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0937DF03-01FD-4281-9CC1-1390488A5E25}"/>
              </a:ext>
            </a:extLst>
          </p:cNvPr>
          <p:cNvSpPr txBox="1"/>
          <p:nvPr/>
        </p:nvSpPr>
        <p:spPr>
          <a:xfrm>
            <a:off x="8209903" y="3700968"/>
            <a:ext cx="290329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public authorities in the development and adoption of strategies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 leading to the transition to circular economy on local/regional level</a:t>
            </a: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AAAD48F2-3BFE-4104-A3E7-F92DE29A257D}"/>
              </a:ext>
            </a:extLst>
          </p:cNvPr>
          <p:cNvSpPr txBox="1"/>
          <p:nvPr/>
        </p:nvSpPr>
        <p:spPr>
          <a:xfrm>
            <a:off x="4510225" y="3176629"/>
            <a:ext cx="305888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resource efficiency and sustainability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 of products and production systems,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71627A6-9946-4815-99ED-2DB5FE82EA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8344" y="3190135"/>
            <a:ext cx="359695" cy="359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97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ersonnalisé 3">
      <a:dk1>
        <a:srgbClr val="3F3F3F"/>
      </a:dk1>
      <a:lt1>
        <a:srgbClr val="FFFFFF"/>
      </a:lt1>
      <a:dk2>
        <a:srgbClr val="525252"/>
      </a:dk2>
      <a:lt2>
        <a:srgbClr val="F2F2F2"/>
      </a:lt2>
      <a:accent1>
        <a:srgbClr val="0096D8"/>
      </a:accent1>
      <a:accent2>
        <a:srgbClr val="FFC000"/>
      </a:accent2>
      <a:accent3>
        <a:srgbClr val="6DC3D6"/>
      </a:accent3>
      <a:accent4>
        <a:srgbClr val="F63B00"/>
      </a:accent4>
      <a:accent5>
        <a:srgbClr val="FFFFFF"/>
      </a:accent5>
      <a:accent6>
        <a:srgbClr val="7F7F7F"/>
      </a:accent6>
      <a:hlink>
        <a:srgbClr val="6B9F25"/>
      </a:hlink>
      <a:folHlink>
        <a:srgbClr val="BA6906"/>
      </a:folHlink>
    </a:clrScheme>
    <a:fontScheme name="Custom 1">
      <a:majorFont>
        <a:latin typeface="Raleway Black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512EAE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33784A5D15B9D41A63A6417BE5A2BED" ma:contentTypeVersion="10" ma:contentTypeDescription="Crée un document." ma:contentTypeScope="" ma:versionID="11941231bae643f8983c9fab0c974cde">
  <xsd:schema xmlns:xsd="http://www.w3.org/2001/XMLSchema" xmlns:xs="http://www.w3.org/2001/XMLSchema" xmlns:p="http://schemas.microsoft.com/office/2006/metadata/properties" xmlns:ns2="166ccd17-3896-4e64-a0cb-9a339489e06a" xmlns:ns3="1b79ac6a-fcd3-4365-a941-ded7762bb1db" targetNamespace="http://schemas.microsoft.com/office/2006/metadata/properties" ma:root="true" ma:fieldsID="5605a012b090f5a496238122b002b073" ns2:_="" ns3:_="">
    <xsd:import namespace="166ccd17-3896-4e64-a0cb-9a339489e06a"/>
    <xsd:import namespace="1b79ac6a-fcd3-4365-a941-ded7762bb1d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6ccd17-3896-4e64-a0cb-9a339489e06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79ac6a-fcd3-4365-a941-ded7762bb1d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CB15822-E6DC-454C-9A5E-6A42580AEF0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8D7B3F1-BD28-4D70-9704-628828AE396D}">
  <ds:schemaRefs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1b79ac6a-fcd3-4365-a941-ded7762bb1db"/>
    <ds:schemaRef ds:uri="166ccd17-3896-4e64-a0cb-9a339489e06a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26759315-F2DF-4CD4-BA64-23C829E626A9}">
  <ds:schemaRefs>
    <ds:schemaRef ds:uri="166ccd17-3896-4e64-a0cb-9a339489e06a"/>
    <ds:schemaRef ds:uri="1b79ac6a-fcd3-4365-a941-ded7762bb1d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802</TotalTime>
  <Words>1263</Words>
  <Application>Microsoft Office PowerPoint</Application>
  <PresentationFormat>Grand écran</PresentationFormat>
  <Paragraphs>250</Paragraphs>
  <Slides>26</Slides>
  <Notes>25</Notes>
  <HiddenSlides>0</HiddenSlides>
  <MMClips>0</MMClips>
  <ScaleCrop>false</ScaleCrop>
  <HeadingPairs>
    <vt:vector size="6" baseType="variant">
      <vt:variant>
        <vt:lpstr>Polices utilisées</vt:lpstr>
      </vt:variant>
      <vt:variant>
        <vt:i4>12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26</vt:i4>
      </vt:variant>
    </vt:vector>
  </HeadingPairs>
  <TitlesOfParts>
    <vt:vector size="40" baseType="lpstr">
      <vt:lpstr>Arial</vt:lpstr>
      <vt:lpstr>Calibri</vt:lpstr>
      <vt:lpstr>Montserrat</vt:lpstr>
      <vt:lpstr>Montserrat ExtraBold</vt:lpstr>
      <vt:lpstr>Montserrat Light</vt:lpstr>
      <vt:lpstr>Montserrat Medium</vt:lpstr>
      <vt:lpstr>Montserrat SemiBold</vt:lpstr>
      <vt:lpstr>Poppins SemiBold</vt:lpstr>
      <vt:lpstr>Roboto</vt:lpstr>
      <vt:lpstr>Symbol</vt:lpstr>
      <vt:lpstr>Times New Roman</vt:lpstr>
      <vt:lpstr>Wingdings</vt:lpstr>
      <vt:lpstr>Office Theme</vt:lpstr>
      <vt:lpstr>1_Office Theme</vt:lpstr>
      <vt:lpstr>Информационен ден Втора покана  Евро-МЕД 02 Тематични проекти </vt:lpstr>
      <vt:lpstr>Présentation PowerPoint</vt:lpstr>
      <vt:lpstr>Missions, priorities and specific objectives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ASUS90</dc:creator>
  <cp:lastModifiedBy>GROUEVA Maria</cp:lastModifiedBy>
  <cp:revision>75</cp:revision>
  <cp:lastPrinted>2022-02-25T16:31:08Z</cp:lastPrinted>
  <dcterms:created xsi:type="dcterms:W3CDTF">2021-04-26T07:19:48Z</dcterms:created>
  <dcterms:modified xsi:type="dcterms:W3CDTF">2022-07-25T12:25:14Z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0x010100333784A5D15B9D41A63A6417BE5A2BED</vt:lpwstr>
  </property>
</Properties>
</file>